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89"/>
  </p:notesMasterIdLst>
  <p:sldIdLst>
    <p:sldId id="2291" r:id="rId5"/>
    <p:sldId id="2334" r:id="rId6"/>
    <p:sldId id="2342" r:id="rId7"/>
    <p:sldId id="2341" r:id="rId8"/>
    <p:sldId id="2338" r:id="rId9"/>
    <p:sldId id="2343" r:id="rId10"/>
    <p:sldId id="2339" r:id="rId11"/>
    <p:sldId id="2335" r:id="rId12"/>
    <p:sldId id="2336" r:id="rId13"/>
    <p:sldId id="2337" r:id="rId14"/>
    <p:sldId id="2340" r:id="rId15"/>
    <p:sldId id="2299" r:id="rId16"/>
    <p:sldId id="2318" r:id="rId17"/>
    <p:sldId id="360" r:id="rId18"/>
    <p:sldId id="625" r:id="rId19"/>
    <p:sldId id="626" r:id="rId20"/>
    <p:sldId id="269" r:id="rId21"/>
    <p:sldId id="584" r:id="rId22"/>
    <p:sldId id="586" r:id="rId23"/>
    <p:sldId id="2333" r:id="rId24"/>
    <p:sldId id="664" r:id="rId25"/>
    <p:sldId id="2365" r:id="rId26"/>
    <p:sldId id="656" r:id="rId27"/>
    <p:sldId id="524" r:id="rId28"/>
    <p:sldId id="2367" r:id="rId29"/>
    <p:sldId id="2296" r:id="rId30"/>
    <p:sldId id="2292" r:id="rId31"/>
    <p:sldId id="641" r:id="rId32"/>
    <p:sldId id="276" r:id="rId33"/>
    <p:sldId id="305" r:id="rId34"/>
    <p:sldId id="259" r:id="rId35"/>
    <p:sldId id="2362" r:id="rId36"/>
    <p:sldId id="362" r:id="rId37"/>
    <p:sldId id="659" r:id="rId38"/>
    <p:sldId id="325" r:id="rId39"/>
    <p:sldId id="2330" r:id="rId40"/>
    <p:sldId id="624" r:id="rId41"/>
    <p:sldId id="602" r:id="rId42"/>
    <p:sldId id="2364" r:id="rId43"/>
    <p:sldId id="2297" r:id="rId44"/>
    <p:sldId id="2317" r:id="rId45"/>
    <p:sldId id="2331" r:id="rId46"/>
    <p:sldId id="261" r:id="rId47"/>
    <p:sldId id="291" r:id="rId48"/>
    <p:sldId id="281" r:id="rId49"/>
    <p:sldId id="308" r:id="rId50"/>
    <p:sldId id="283" r:id="rId51"/>
    <p:sldId id="299" r:id="rId52"/>
    <p:sldId id="300" r:id="rId53"/>
    <p:sldId id="302" r:id="rId54"/>
    <p:sldId id="2366" r:id="rId55"/>
    <p:sldId id="280" r:id="rId56"/>
    <p:sldId id="323" r:id="rId57"/>
    <p:sldId id="317" r:id="rId58"/>
    <p:sldId id="324" r:id="rId59"/>
    <p:sldId id="620" r:id="rId60"/>
    <p:sldId id="303" r:id="rId61"/>
    <p:sldId id="2310" r:id="rId62"/>
    <p:sldId id="2327" r:id="rId63"/>
    <p:sldId id="2329" r:id="rId64"/>
    <p:sldId id="2328" r:id="rId65"/>
    <p:sldId id="257" r:id="rId66"/>
    <p:sldId id="264" r:id="rId67"/>
    <p:sldId id="266" r:id="rId68"/>
    <p:sldId id="326" r:id="rId69"/>
    <p:sldId id="327" r:id="rId70"/>
    <p:sldId id="2319" r:id="rId71"/>
    <p:sldId id="600" r:id="rId72"/>
    <p:sldId id="652" r:id="rId73"/>
    <p:sldId id="2324" r:id="rId74"/>
    <p:sldId id="2325" r:id="rId75"/>
    <p:sldId id="2326" r:id="rId76"/>
    <p:sldId id="2315" r:id="rId77"/>
    <p:sldId id="617" r:id="rId78"/>
    <p:sldId id="2355" r:id="rId79"/>
    <p:sldId id="562" r:id="rId80"/>
    <p:sldId id="563" r:id="rId81"/>
    <p:sldId id="288" r:id="rId82"/>
    <p:sldId id="2316" r:id="rId83"/>
    <p:sldId id="2309" r:id="rId84"/>
    <p:sldId id="565" r:id="rId85"/>
    <p:sldId id="295" r:id="rId86"/>
    <p:sldId id="296" r:id="rId87"/>
    <p:sldId id="1012" r:id="rId88"/>
  </p:sldIdLst>
  <p:sldSz cx="12192000" cy="6858000"/>
  <p:notesSz cx="6808788" cy="9940925"/>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sektion" id="{D0D19C05-FAD4-4135-B30D-E6B103326A84}">
          <p14:sldIdLst>
            <p14:sldId id="2291"/>
            <p14:sldId id="2334"/>
            <p14:sldId id="2342"/>
          </p14:sldIdLst>
        </p14:section>
        <p14:section name="Ikke-navngivet sektion" id="{40E390D1-516C-42EB-8E7B-9D6DFA42EB55}">
          <p14:sldIdLst>
            <p14:sldId id="2341"/>
            <p14:sldId id="2338"/>
            <p14:sldId id="2343"/>
            <p14:sldId id="2339"/>
            <p14:sldId id="2335"/>
            <p14:sldId id="2336"/>
            <p14:sldId id="2337"/>
            <p14:sldId id="2340"/>
            <p14:sldId id="2299"/>
            <p14:sldId id="2318"/>
            <p14:sldId id="360"/>
            <p14:sldId id="625"/>
            <p14:sldId id="626"/>
            <p14:sldId id="269"/>
            <p14:sldId id="584"/>
            <p14:sldId id="586"/>
            <p14:sldId id="2333"/>
            <p14:sldId id="664"/>
            <p14:sldId id="2365"/>
            <p14:sldId id="656"/>
            <p14:sldId id="524"/>
            <p14:sldId id="2367"/>
            <p14:sldId id="2296"/>
            <p14:sldId id="2292"/>
            <p14:sldId id="641"/>
            <p14:sldId id="276"/>
            <p14:sldId id="305"/>
            <p14:sldId id="259"/>
            <p14:sldId id="2362"/>
            <p14:sldId id="362"/>
            <p14:sldId id="659"/>
            <p14:sldId id="325"/>
            <p14:sldId id="2330"/>
            <p14:sldId id="624"/>
            <p14:sldId id="602"/>
            <p14:sldId id="2364"/>
            <p14:sldId id="2297"/>
            <p14:sldId id="2317"/>
            <p14:sldId id="2331"/>
            <p14:sldId id="261"/>
            <p14:sldId id="291"/>
            <p14:sldId id="281"/>
            <p14:sldId id="308"/>
            <p14:sldId id="283"/>
            <p14:sldId id="299"/>
            <p14:sldId id="300"/>
            <p14:sldId id="302"/>
            <p14:sldId id="2366"/>
            <p14:sldId id="280"/>
            <p14:sldId id="323"/>
            <p14:sldId id="317"/>
            <p14:sldId id="324"/>
            <p14:sldId id="620"/>
            <p14:sldId id="303"/>
            <p14:sldId id="2310"/>
            <p14:sldId id="2327"/>
            <p14:sldId id="2329"/>
            <p14:sldId id="2328"/>
            <p14:sldId id="257"/>
            <p14:sldId id="264"/>
            <p14:sldId id="266"/>
            <p14:sldId id="326"/>
            <p14:sldId id="327"/>
            <p14:sldId id="2319"/>
            <p14:sldId id="600"/>
            <p14:sldId id="652"/>
            <p14:sldId id="2324"/>
            <p14:sldId id="2325"/>
            <p14:sldId id="2326"/>
            <p14:sldId id="2315"/>
            <p14:sldId id="617"/>
            <p14:sldId id="2355"/>
            <p14:sldId id="562"/>
            <p14:sldId id="563"/>
            <p14:sldId id="288"/>
            <p14:sldId id="2316"/>
            <p14:sldId id="2309"/>
            <p14:sldId id="565"/>
            <p14:sldId id="295"/>
            <p14:sldId id="296"/>
            <p14:sldId id="1012"/>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7AA2AF"/>
    <a:srgbClr val="DB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59" d="100"/>
          <a:sy n="59" d="100"/>
        </p:scale>
        <p:origin x="940" y="56"/>
      </p:cViewPr>
      <p:guideLst>
        <p:guide orient="horz" pos="2137"/>
        <p:guide pos="3840"/>
      </p:guideLst>
    </p:cSldViewPr>
  </p:slideViewPr>
  <p:notesTextViewPr>
    <p:cViewPr>
      <p:scale>
        <a:sx n="3" d="2"/>
        <a:sy n="3" d="2"/>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257685-6D55-46DD-8C57-A21A2E9D711D}" type="doc">
      <dgm:prSet loTypeId="urn:microsoft.com/office/officeart/2005/8/layout/chevron1" loCatId="process" qsTypeId="urn:microsoft.com/office/officeart/2005/8/quickstyle/simple1" qsCatId="simple" csTypeId="urn:microsoft.com/office/officeart/2005/8/colors/accent1_2" csCatId="accent1" phldr="1"/>
      <dgm:spPr/>
    </dgm:pt>
    <dgm:pt modelId="{A058AE19-F8DC-4CB4-A493-CB689951829D}">
      <dgm:prSet phldrT="[Text]" custT="1"/>
      <dgm:spPr/>
      <dgm:t>
        <a:bodyPr/>
        <a:lstStyle/>
        <a:p>
          <a:r>
            <a:rPr lang="da-DK" sz="1200"/>
            <a:t>SALES &amp; MARKETING </a:t>
          </a:r>
          <a:endParaRPr lang="en-US" sz="1200"/>
        </a:p>
      </dgm:t>
    </dgm:pt>
    <dgm:pt modelId="{EF3D3537-CC0E-462A-BC73-6FF9E3E30CDE}" type="parTrans" cxnId="{B397E9B9-5BEB-4272-B768-14A593E3D257}">
      <dgm:prSet/>
      <dgm:spPr/>
      <dgm:t>
        <a:bodyPr/>
        <a:lstStyle/>
        <a:p>
          <a:endParaRPr lang="en-US" sz="1200"/>
        </a:p>
      </dgm:t>
    </dgm:pt>
    <dgm:pt modelId="{CEB25E05-B810-455F-A424-6557AD8455F7}" type="sibTrans" cxnId="{B397E9B9-5BEB-4272-B768-14A593E3D257}">
      <dgm:prSet/>
      <dgm:spPr/>
      <dgm:t>
        <a:bodyPr/>
        <a:lstStyle/>
        <a:p>
          <a:endParaRPr lang="en-US" sz="1200"/>
        </a:p>
      </dgm:t>
    </dgm:pt>
    <dgm:pt modelId="{27612803-2CF9-49B9-BD0C-0D8BDAC492D2}">
      <dgm:prSet phldrT="[Text]" custT="1"/>
      <dgm:spPr/>
      <dgm:t>
        <a:bodyPr/>
        <a:lstStyle/>
        <a:p>
          <a:r>
            <a:rPr lang="en-US" sz="1200"/>
            <a:t>RUN </a:t>
          </a:r>
        </a:p>
        <a:p>
          <a:r>
            <a:rPr lang="en-US" sz="1200"/>
            <a:t>Detect to correct</a:t>
          </a:r>
        </a:p>
      </dgm:t>
    </dgm:pt>
    <dgm:pt modelId="{E3B27667-FFE8-49A6-B5C4-54AE5325CA8B}" type="parTrans" cxnId="{27BC5E90-5A39-4FC8-BE17-9E6BEEFF7920}">
      <dgm:prSet/>
      <dgm:spPr/>
      <dgm:t>
        <a:bodyPr/>
        <a:lstStyle/>
        <a:p>
          <a:endParaRPr lang="en-US" sz="1200"/>
        </a:p>
      </dgm:t>
    </dgm:pt>
    <dgm:pt modelId="{F642D2E9-F18E-4941-87BE-EABB1982650C}" type="sibTrans" cxnId="{27BC5E90-5A39-4FC8-BE17-9E6BEEFF7920}">
      <dgm:prSet/>
      <dgm:spPr/>
      <dgm:t>
        <a:bodyPr/>
        <a:lstStyle/>
        <a:p>
          <a:endParaRPr lang="en-US" sz="1200"/>
        </a:p>
      </dgm:t>
    </dgm:pt>
    <dgm:pt modelId="{B34FA466-77A3-47CD-8F16-E390AADF2786}">
      <dgm:prSet custT="1"/>
      <dgm:spPr/>
      <dgm:t>
        <a:bodyPr/>
        <a:lstStyle/>
        <a:p>
          <a:r>
            <a:rPr lang="da-DK" sz="1200"/>
            <a:t>BUILD </a:t>
          </a:r>
        </a:p>
        <a:p>
          <a:r>
            <a:rPr lang="da-DK" sz="1200" err="1"/>
            <a:t>Requirement</a:t>
          </a:r>
          <a:r>
            <a:rPr lang="da-DK" sz="1200"/>
            <a:t> to </a:t>
          </a:r>
          <a:r>
            <a:rPr lang="da-DK" sz="1200" err="1"/>
            <a:t>Deploy</a:t>
          </a:r>
          <a:endParaRPr lang="da-DK" sz="1200"/>
        </a:p>
      </dgm:t>
    </dgm:pt>
    <dgm:pt modelId="{B9835BA6-BE53-4651-A6E4-06F19E499863}" type="parTrans" cxnId="{F8842F9C-A81F-4947-B9F3-9E607F2B4DFA}">
      <dgm:prSet/>
      <dgm:spPr/>
      <dgm:t>
        <a:bodyPr/>
        <a:lstStyle/>
        <a:p>
          <a:endParaRPr lang="en-US" sz="1200"/>
        </a:p>
      </dgm:t>
    </dgm:pt>
    <dgm:pt modelId="{18C9E605-45B8-45E2-BD50-5B7BCAD0DBF2}" type="sibTrans" cxnId="{F8842F9C-A81F-4947-B9F3-9E607F2B4DFA}">
      <dgm:prSet/>
      <dgm:spPr/>
      <dgm:t>
        <a:bodyPr/>
        <a:lstStyle/>
        <a:p>
          <a:endParaRPr lang="en-US" sz="1200"/>
        </a:p>
      </dgm:t>
    </dgm:pt>
    <dgm:pt modelId="{FAA1DBFB-D283-48FF-A123-5094FFFC78BE}">
      <dgm:prSet custT="1"/>
      <dgm:spPr/>
      <dgm:t>
        <a:bodyPr/>
        <a:lstStyle/>
        <a:p>
          <a:r>
            <a:rPr lang="da-DK" sz="1200"/>
            <a:t>DELIVER </a:t>
          </a:r>
        </a:p>
        <a:p>
          <a:r>
            <a:rPr lang="da-DK" sz="1200" err="1"/>
            <a:t>Request</a:t>
          </a:r>
          <a:r>
            <a:rPr lang="da-DK" sz="1200"/>
            <a:t> to </a:t>
          </a:r>
          <a:r>
            <a:rPr lang="da-DK" sz="1200" err="1"/>
            <a:t>fulfill</a:t>
          </a:r>
          <a:endParaRPr lang="da-DK" sz="1200"/>
        </a:p>
      </dgm:t>
    </dgm:pt>
    <dgm:pt modelId="{F1EE0E8E-1268-424E-8949-E104C5300768}" type="parTrans" cxnId="{CE21F220-3A83-4910-ABFD-523A5FEE3448}">
      <dgm:prSet/>
      <dgm:spPr/>
      <dgm:t>
        <a:bodyPr/>
        <a:lstStyle/>
        <a:p>
          <a:endParaRPr lang="en-US" sz="1200"/>
        </a:p>
      </dgm:t>
    </dgm:pt>
    <dgm:pt modelId="{D8CCD504-B50A-414F-A13A-6FCF13ECD356}" type="sibTrans" cxnId="{CE21F220-3A83-4910-ABFD-523A5FEE3448}">
      <dgm:prSet/>
      <dgm:spPr/>
      <dgm:t>
        <a:bodyPr/>
        <a:lstStyle/>
        <a:p>
          <a:endParaRPr lang="en-US" sz="1200"/>
        </a:p>
      </dgm:t>
    </dgm:pt>
    <dgm:pt modelId="{4EDED457-216D-41B2-A9A2-A90E60B86672}">
      <dgm:prSet phldrT="[Text]" custT="1"/>
      <dgm:spPr/>
      <dgm:t>
        <a:bodyPr/>
        <a:lstStyle/>
        <a:p>
          <a:r>
            <a:rPr lang="da-DK" sz="1200" kern="1200"/>
            <a:t>PLAN </a:t>
          </a:r>
        </a:p>
        <a:p>
          <a:r>
            <a:rPr lang="da-DK" sz="1200" kern="1200" err="1">
              <a:solidFill>
                <a:prstClr val="white"/>
              </a:solidFill>
              <a:latin typeface="Century Gothic"/>
              <a:ea typeface="+mn-ea"/>
              <a:cs typeface="+mn-cs"/>
            </a:rPr>
            <a:t>Strategy</a:t>
          </a:r>
          <a:r>
            <a:rPr lang="da-DK" sz="1200" kern="1200">
              <a:solidFill>
                <a:prstClr val="white"/>
              </a:solidFill>
              <a:latin typeface="Century Gothic"/>
              <a:ea typeface="+mn-ea"/>
              <a:cs typeface="+mn-cs"/>
            </a:rPr>
            <a:t> to Portfolio</a:t>
          </a:r>
          <a:endParaRPr lang="en-US" sz="1200" kern="1200">
            <a:solidFill>
              <a:prstClr val="white"/>
            </a:solidFill>
            <a:latin typeface="Century Gothic"/>
            <a:ea typeface="+mn-ea"/>
            <a:cs typeface="+mn-cs"/>
          </a:endParaRPr>
        </a:p>
      </dgm:t>
    </dgm:pt>
    <dgm:pt modelId="{A52EC779-B214-412C-81BE-D7F80BC65D2D}" type="sibTrans" cxnId="{C5DBC187-A79E-4E7C-83B1-D0389FBF5958}">
      <dgm:prSet/>
      <dgm:spPr/>
      <dgm:t>
        <a:bodyPr/>
        <a:lstStyle/>
        <a:p>
          <a:endParaRPr lang="en-US" sz="1200"/>
        </a:p>
      </dgm:t>
    </dgm:pt>
    <dgm:pt modelId="{DB3B4B36-57C7-4DDC-A800-455FC235AF90}" type="parTrans" cxnId="{C5DBC187-A79E-4E7C-83B1-D0389FBF5958}">
      <dgm:prSet/>
      <dgm:spPr/>
      <dgm:t>
        <a:bodyPr/>
        <a:lstStyle/>
        <a:p>
          <a:endParaRPr lang="en-US" sz="1200"/>
        </a:p>
      </dgm:t>
    </dgm:pt>
    <dgm:pt modelId="{BF8D9EF4-BCFD-4063-9F56-6300BFB5EA95}" type="pres">
      <dgm:prSet presAssocID="{31257685-6D55-46DD-8C57-A21A2E9D711D}" presName="Name0" presStyleCnt="0">
        <dgm:presLayoutVars>
          <dgm:dir/>
          <dgm:animLvl val="lvl"/>
          <dgm:resizeHandles val="exact"/>
        </dgm:presLayoutVars>
      </dgm:prSet>
      <dgm:spPr/>
    </dgm:pt>
    <dgm:pt modelId="{67E47DBD-6489-42B3-A644-BFEBDDF12457}" type="pres">
      <dgm:prSet presAssocID="{A058AE19-F8DC-4CB4-A493-CB689951829D}" presName="parTxOnly" presStyleLbl="node1" presStyleIdx="0" presStyleCnt="5" custLinFactNeighborX="-1125">
        <dgm:presLayoutVars>
          <dgm:chMax val="0"/>
          <dgm:chPref val="0"/>
          <dgm:bulletEnabled val="1"/>
        </dgm:presLayoutVars>
      </dgm:prSet>
      <dgm:spPr/>
    </dgm:pt>
    <dgm:pt modelId="{6E135DBD-39E0-47C6-A7D7-7B659AEEB786}" type="pres">
      <dgm:prSet presAssocID="{CEB25E05-B810-455F-A424-6557AD8455F7}" presName="parTxOnlySpace" presStyleCnt="0"/>
      <dgm:spPr/>
    </dgm:pt>
    <dgm:pt modelId="{AACD3123-B18A-4978-86EB-E3CE21F2D075}" type="pres">
      <dgm:prSet presAssocID="{4EDED457-216D-41B2-A9A2-A90E60B86672}" presName="parTxOnly" presStyleLbl="node1" presStyleIdx="1" presStyleCnt="5">
        <dgm:presLayoutVars>
          <dgm:chMax val="0"/>
          <dgm:chPref val="0"/>
          <dgm:bulletEnabled val="1"/>
        </dgm:presLayoutVars>
      </dgm:prSet>
      <dgm:spPr/>
    </dgm:pt>
    <dgm:pt modelId="{76788C18-4FC9-4C41-8865-104065096657}" type="pres">
      <dgm:prSet presAssocID="{A52EC779-B214-412C-81BE-D7F80BC65D2D}" presName="parTxOnlySpace" presStyleCnt="0"/>
      <dgm:spPr/>
    </dgm:pt>
    <dgm:pt modelId="{F0B9A5DA-0213-40D7-97A1-9D24551FBD8F}" type="pres">
      <dgm:prSet presAssocID="{B34FA466-77A3-47CD-8F16-E390AADF2786}" presName="parTxOnly" presStyleLbl="node1" presStyleIdx="2" presStyleCnt="5">
        <dgm:presLayoutVars>
          <dgm:chMax val="0"/>
          <dgm:chPref val="0"/>
          <dgm:bulletEnabled val="1"/>
        </dgm:presLayoutVars>
      </dgm:prSet>
      <dgm:spPr/>
    </dgm:pt>
    <dgm:pt modelId="{6796900E-B41B-488E-AEF9-FF3B05A1694C}" type="pres">
      <dgm:prSet presAssocID="{18C9E605-45B8-45E2-BD50-5B7BCAD0DBF2}" presName="parTxOnlySpace" presStyleCnt="0"/>
      <dgm:spPr/>
    </dgm:pt>
    <dgm:pt modelId="{AE681B33-69E5-41B8-92EE-D1CC8D85E8FE}" type="pres">
      <dgm:prSet presAssocID="{FAA1DBFB-D283-48FF-A123-5094FFFC78BE}" presName="parTxOnly" presStyleLbl="node1" presStyleIdx="3" presStyleCnt="5">
        <dgm:presLayoutVars>
          <dgm:chMax val="0"/>
          <dgm:chPref val="0"/>
          <dgm:bulletEnabled val="1"/>
        </dgm:presLayoutVars>
      </dgm:prSet>
      <dgm:spPr/>
    </dgm:pt>
    <dgm:pt modelId="{0ADC6F83-1C4D-4A67-8009-1396D45B9B6A}" type="pres">
      <dgm:prSet presAssocID="{D8CCD504-B50A-414F-A13A-6FCF13ECD356}" presName="parTxOnlySpace" presStyleCnt="0"/>
      <dgm:spPr/>
    </dgm:pt>
    <dgm:pt modelId="{F28A9178-508D-4855-8055-D13EBB33D73D}" type="pres">
      <dgm:prSet presAssocID="{27612803-2CF9-49B9-BD0C-0D8BDAC492D2}" presName="parTxOnly" presStyleLbl="node1" presStyleIdx="4" presStyleCnt="5">
        <dgm:presLayoutVars>
          <dgm:chMax val="0"/>
          <dgm:chPref val="0"/>
          <dgm:bulletEnabled val="1"/>
        </dgm:presLayoutVars>
      </dgm:prSet>
      <dgm:spPr/>
    </dgm:pt>
  </dgm:ptLst>
  <dgm:cxnLst>
    <dgm:cxn modelId="{A9E82C1A-AAF4-4229-9CCB-7F24B5373B47}" type="presOf" srcId="{31257685-6D55-46DD-8C57-A21A2E9D711D}" destId="{BF8D9EF4-BCFD-4063-9F56-6300BFB5EA95}" srcOrd="0" destOrd="0" presId="urn:microsoft.com/office/officeart/2005/8/layout/chevron1"/>
    <dgm:cxn modelId="{CE21F220-3A83-4910-ABFD-523A5FEE3448}" srcId="{31257685-6D55-46DD-8C57-A21A2E9D711D}" destId="{FAA1DBFB-D283-48FF-A123-5094FFFC78BE}" srcOrd="3" destOrd="0" parTransId="{F1EE0E8E-1268-424E-8949-E104C5300768}" sibTransId="{D8CCD504-B50A-414F-A13A-6FCF13ECD356}"/>
    <dgm:cxn modelId="{6B7E5C24-A013-44C0-9B10-AE6FCC917E45}" type="presOf" srcId="{FAA1DBFB-D283-48FF-A123-5094FFFC78BE}" destId="{AE681B33-69E5-41B8-92EE-D1CC8D85E8FE}" srcOrd="0" destOrd="0" presId="urn:microsoft.com/office/officeart/2005/8/layout/chevron1"/>
    <dgm:cxn modelId="{B4017E47-06E8-4D73-A4C3-F72083562342}" type="presOf" srcId="{4EDED457-216D-41B2-A9A2-A90E60B86672}" destId="{AACD3123-B18A-4978-86EB-E3CE21F2D075}" srcOrd="0" destOrd="0" presId="urn:microsoft.com/office/officeart/2005/8/layout/chevron1"/>
    <dgm:cxn modelId="{BEDBA24E-AD75-4787-B248-7357C4BAB448}" type="presOf" srcId="{A058AE19-F8DC-4CB4-A493-CB689951829D}" destId="{67E47DBD-6489-42B3-A644-BFEBDDF12457}" srcOrd="0" destOrd="0" presId="urn:microsoft.com/office/officeart/2005/8/layout/chevron1"/>
    <dgm:cxn modelId="{5BC27382-C188-4017-BE84-DAF6FEB11E98}" type="presOf" srcId="{27612803-2CF9-49B9-BD0C-0D8BDAC492D2}" destId="{F28A9178-508D-4855-8055-D13EBB33D73D}" srcOrd="0" destOrd="0" presId="urn:microsoft.com/office/officeart/2005/8/layout/chevron1"/>
    <dgm:cxn modelId="{C5DBC187-A79E-4E7C-83B1-D0389FBF5958}" srcId="{31257685-6D55-46DD-8C57-A21A2E9D711D}" destId="{4EDED457-216D-41B2-A9A2-A90E60B86672}" srcOrd="1" destOrd="0" parTransId="{DB3B4B36-57C7-4DDC-A800-455FC235AF90}" sibTransId="{A52EC779-B214-412C-81BE-D7F80BC65D2D}"/>
    <dgm:cxn modelId="{27BC5E90-5A39-4FC8-BE17-9E6BEEFF7920}" srcId="{31257685-6D55-46DD-8C57-A21A2E9D711D}" destId="{27612803-2CF9-49B9-BD0C-0D8BDAC492D2}" srcOrd="4" destOrd="0" parTransId="{E3B27667-FFE8-49A6-B5C4-54AE5325CA8B}" sibTransId="{F642D2E9-F18E-4941-87BE-EABB1982650C}"/>
    <dgm:cxn modelId="{F8842F9C-A81F-4947-B9F3-9E607F2B4DFA}" srcId="{31257685-6D55-46DD-8C57-A21A2E9D711D}" destId="{B34FA466-77A3-47CD-8F16-E390AADF2786}" srcOrd="2" destOrd="0" parTransId="{B9835BA6-BE53-4651-A6E4-06F19E499863}" sibTransId="{18C9E605-45B8-45E2-BD50-5B7BCAD0DBF2}"/>
    <dgm:cxn modelId="{B397E9B9-5BEB-4272-B768-14A593E3D257}" srcId="{31257685-6D55-46DD-8C57-A21A2E9D711D}" destId="{A058AE19-F8DC-4CB4-A493-CB689951829D}" srcOrd="0" destOrd="0" parTransId="{EF3D3537-CC0E-462A-BC73-6FF9E3E30CDE}" sibTransId="{CEB25E05-B810-455F-A424-6557AD8455F7}"/>
    <dgm:cxn modelId="{F9BC79D3-A3FA-46B1-814F-045210D6E5D1}" type="presOf" srcId="{B34FA466-77A3-47CD-8F16-E390AADF2786}" destId="{F0B9A5DA-0213-40D7-97A1-9D24551FBD8F}" srcOrd="0" destOrd="0" presId="urn:microsoft.com/office/officeart/2005/8/layout/chevron1"/>
    <dgm:cxn modelId="{55646F3B-1CC3-40E3-B25B-F637DED7DB20}" type="presParOf" srcId="{BF8D9EF4-BCFD-4063-9F56-6300BFB5EA95}" destId="{67E47DBD-6489-42B3-A644-BFEBDDF12457}" srcOrd="0" destOrd="0" presId="urn:microsoft.com/office/officeart/2005/8/layout/chevron1"/>
    <dgm:cxn modelId="{C0A2A3D8-7151-4E86-9C71-F7FF79CE85E4}" type="presParOf" srcId="{BF8D9EF4-BCFD-4063-9F56-6300BFB5EA95}" destId="{6E135DBD-39E0-47C6-A7D7-7B659AEEB786}" srcOrd="1" destOrd="0" presId="urn:microsoft.com/office/officeart/2005/8/layout/chevron1"/>
    <dgm:cxn modelId="{E45C6862-D497-44AD-9E04-FF9E737692E2}" type="presParOf" srcId="{BF8D9EF4-BCFD-4063-9F56-6300BFB5EA95}" destId="{AACD3123-B18A-4978-86EB-E3CE21F2D075}" srcOrd="2" destOrd="0" presId="urn:microsoft.com/office/officeart/2005/8/layout/chevron1"/>
    <dgm:cxn modelId="{4DAE191F-EBF8-452B-A1FE-8450AA8CFCC6}" type="presParOf" srcId="{BF8D9EF4-BCFD-4063-9F56-6300BFB5EA95}" destId="{76788C18-4FC9-4C41-8865-104065096657}" srcOrd="3" destOrd="0" presId="urn:microsoft.com/office/officeart/2005/8/layout/chevron1"/>
    <dgm:cxn modelId="{DAF5C572-DC13-458E-BB0B-BED7FBF9D653}" type="presParOf" srcId="{BF8D9EF4-BCFD-4063-9F56-6300BFB5EA95}" destId="{F0B9A5DA-0213-40D7-97A1-9D24551FBD8F}" srcOrd="4" destOrd="0" presId="urn:microsoft.com/office/officeart/2005/8/layout/chevron1"/>
    <dgm:cxn modelId="{A7DCE936-EC36-40D1-A983-938E641A141F}" type="presParOf" srcId="{BF8D9EF4-BCFD-4063-9F56-6300BFB5EA95}" destId="{6796900E-B41B-488E-AEF9-FF3B05A1694C}" srcOrd="5" destOrd="0" presId="urn:microsoft.com/office/officeart/2005/8/layout/chevron1"/>
    <dgm:cxn modelId="{14E4074D-AA28-48AA-B7CE-BA109B866340}" type="presParOf" srcId="{BF8D9EF4-BCFD-4063-9F56-6300BFB5EA95}" destId="{AE681B33-69E5-41B8-92EE-D1CC8D85E8FE}" srcOrd="6" destOrd="0" presId="urn:microsoft.com/office/officeart/2005/8/layout/chevron1"/>
    <dgm:cxn modelId="{FEC37EC2-8887-4846-8836-DEA4B37CD0F0}" type="presParOf" srcId="{BF8D9EF4-BCFD-4063-9F56-6300BFB5EA95}" destId="{0ADC6F83-1C4D-4A67-8009-1396D45B9B6A}" srcOrd="7" destOrd="0" presId="urn:microsoft.com/office/officeart/2005/8/layout/chevron1"/>
    <dgm:cxn modelId="{70AD90E7-686D-4A4E-8D61-79BD9CF44CCF}" type="presParOf" srcId="{BF8D9EF4-BCFD-4063-9F56-6300BFB5EA95}" destId="{F28A9178-508D-4855-8055-D13EBB33D73D}"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257685-6D55-46DD-8C57-A21A2E9D711D}" type="doc">
      <dgm:prSet loTypeId="urn:microsoft.com/office/officeart/2005/8/layout/chevron1" loCatId="process" qsTypeId="urn:microsoft.com/office/officeart/2005/8/quickstyle/simple1" qsCatId="simple" csTypeId="urn:microsoft.com/office/officeart/2005/8/colors/colorful2" csCatId="colorful" phldr="1"/>
      <dgm:spPr/>
    </dgm:pt>
    <dgm:pt modelId="{A058AE19-F8DC-4CB4-A493-CB689951829D}">
      <dgm:prSet phldrT="[Text]" custT="1"/>
      <dgm:spPr/>
      <dgm:t>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solidFill>
                <a:schemeClr val="bg1"/>
              </a:solidFill>
              <a:effectLst/>
              <a:uLnTx/>
              <a:uFillTx/>
              <a:latin typeface="+mn-lt"/>
              <a:ea typeface="+mn-ea"/>
              <a:cs typeface="+mn-cs"/>
            </a:rPr>
            <a:t>SALES &amp; MARKETING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solidFill>
                <a:schemeClr val="bg1"/>
              </a:solidFill>
              <a:effectLst/>
              <a:uLnTx/>
              <a:uFillTx/>
              <a:latin typeface="+mn-lt"/>
              <a:ea typeface="+mn-ea"/>
              <a:cs typeface="+mn-cs"/>
            </a:rPr>
            <a:t>Go to market </a:t>
          </a:r>
        </a:p>
      </dgm:t>
    </dgm:pt>
    <dgm:pt modelId="{EF3D3537-CC0E-462A-BC73-6FF9E3E30CDE}" type="parTrans" cxnId="{B397E9B9-5BEB-4272-B768-14A593E3D257}">
      <dgm:prSet/>
      <dgm:spPr/>
      <dgm:t>
        <a:bodyPr/>
        <a:lstStyle/>
        <a:p>
          <a:endParaRPr lang="en-US" sz="1000">
            <a:solidFill>
              <a:schemeClr val="tx1"/>
            </a:solidFill>
            <a:latin typeface="+mn-lt"/>
          </a:endParaRPr>
        </a:p>
      </dgm:t>
    </dgm:pt>
    <dgm:pt modelId="{CEB25E05-B810-455F-A424-6557AD8455F7}" type="sibTrans" cxnId="{B397E9B9-5BEB-4272-B768-14A593E3D257}">
      <dgm:prSet/>
      <dgm:spPr/>
      <dgm:t>
        <a:bodyPr/>
        <a:lstStyle/>
        <a:p>
          <a:endParaRPr lang="en-US" sz="1000">
            <a:solidFill>
              <a:schemeClr val="tx1"/>
            </a:solidFill>
            <a:latin typeface="+mn-lt"/>
          </a:endParaRPr>
        </a:p>
      </dgm:t>
    </dgm:pt>
    <dgm:pt modelId="{27612803-2CF9-49B9-BD0C-0D8BDAC492D2}">
      <dgm:prSet phldrT="[Text]" custT="1"/>
      <dgm:spPr/>
      <dgm:t>
        <a:bodyPr spcFirstLastPara="0" vert="horz" wrap="square" lIns="48006" tIns="16002" rIns="16002" bIns="16002" numCol="1" spcCol="1270" rtlCol="0" anchor="ctr" anchorCtr="0"/>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solidFill>
                <a:schemeClr val="bg1"/>
              </a:solidFill>
              <a:effectLst/>
              <a:uLnTx/>
              <a:uFillTx/>
              <a:latin typeface="+mn-lt"/>
              <a:ea typeface="+mn-ea"/>
              <a:cs typeface="+mn-cs"/>
            </a:rPr>
            <a:t>RUN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a:solidFill>
                <a:schemeClr val="bg1"/>
              </a:solidFill>
              <a:effectLst/>
              <a:uLnTx/>
              <a:uFillTx/>
              <a:latin typeface="+mn-lt"/>
              <a:ea typeface="+mn-ea"/>
              <a:cs typeface="+mn-cs"/>
            </a:rPr>
            <a:t>Detect to correct</a:t>
          </a:r>
        </a:p>
      </dgm:t>
    </dgm:pt>
    <dgm:pt modelId="{E3B27667-FFE8-49A6-B5C4-54AE5325CA8B}" type="parTrans" cxnId="{27BC5E90-5A39-4FC8-BE17-9E6BEEFF7920}">
      <dgm:prSet/>
      <dgm:spPr/>
      <dgm:t>
        <a:bodyPr/>
        <a:lstStyle/>
        <a:p>
          <a:endParaRPr lang="en-US" sz="1000">
            <a:solidFill>
              <a:schemeClr val="tx1"/>
            </a:solidFill>
            <a:latin typeface="+mn-lt"/>
          </a:endParaRPr>
        </a:p>
      </dgm:t>
    </dgm:pt>
    <dgm:pt modelId="{F642D2E9-F18E-4941-87BE-EABB1982650C}" type="sibTrans" cxnId="{27BC5E90-5A39-4FC8-BE17-9E6BEEFF7920}">
      <dgm:prSet/>
      <dgm:spPr/>
      <dgm:t>
        <a:bodyPr/>
        <a:lstStyle/>
        <a:p>
          <a:endParaRPr lang="en-US" sz="1000">
            <a:solidFill>
              <a:schemeClr val="tx1"/>
            </a:solidFill>
            <a:latin typeface="+mn-lt"/>
          </a:endParaRPr>
        </a:p>
      </dgm:t>
    </dgm:pt>
    <dgm:pt modelId="{B34FA466-77A3-47CD-8F16-E390AADF2786}">
      <dgm:prSet custT="1"/>
      <dgm:spPr/>
      <dgm:t>
        <a:bodyPr spcFirstLastPara="0" vert="horz" wrap="square" lIns="48006" tIns="16002" rIns="16002" bIns="16002" numCol="1" spcCol="1270" rtlCol="0" anchor="ctr" anchorCtr="0"/>
        <a:lstStyle/>
        <a:p>
          <a:r>
            <a:rPr lang="en-US" sz="1000" noProof="0">
              <a:solidFill>
                <a:schemeClr val="bg1"/>
              </a:solidFill>
              <a:latin typeface="+mn-lt"/>
            </a:rPr>
            <a:t>BUILD </a:t>
          </a:r>
        </a:p>
        <a:p>
          <a:r>
            <a:rPr lang="en-US" sz="1000" i="1" noProof="0">
              <a:solidFill>
                <a:schemeClr val="bg1"/>
              </a:solidFill>
              <a:latin typeface="+mn-lt"/>
            </a:rPr>
            <a:t>Requirement to Deploy</a:t>
          </a:r>
        </a:p>
      </dgm:t>
    </dgm:pt>
    <dgm:pt modelId="{B9835BA6-BE53-4651-A6E4-06F19E499863}" type="parTrans" cxnId="{F8842F9C-A81F-4947-B9F3-9E607F2B4DFA}">
      <dgm:prSet/>
      <dgm:spPr/>
      <dgm:t>
        <a:bodyPr/>
        <a:lstStyle/>
        <a:p>
          <a:endParaRPr lang="en-US" sz="1000">
            <a:solidFill>
              <a:schemeClr val="tx1"/>
            </a:solidFill>
            <a:latin typeface="+mn-lt"/>
          </a:endParaRPr>
        </a:p>
      </dgm:t>
    </dgm:pt>
    <dgm:pt modelId="{18C9E605-45B8-45E2-BD50-5B7BCAD0DBF2}" type="sibTrans" cxnId="{F8842F9C-A81F-4947-B9F3-9E607F2B4DFA}">
      <dgm:prSet/>
      <dgm:spPr/>
      <dgm:t>
        <a:bodyPr/>
        <a:lstStyle/>
        <a:p>
          <a:endParaRPr lang="en-US" sz="1000">
            <a:solidFill>
              <a:schemeClr val="tx1"/>
            </a:solidFill>
            <a:latin typeface="+mn-lt"/>
          </a:endParaRPr>
        </a:p>
      </dgm:t>
    </dgm:pt>
    <dgm:pt modelId="{FAA1DBFB-D283-48FF-A123-5094FFFC78BE}">
      <dgm:prSet custT="1"/>
      <dgm:spPr/>
      <dgm:t>
        <a:bodyPr spcFirstLastPara="0" vert="horz" wrap="square" lIns="48006" tIns="16002" rIns="16002" bIns="16002" numCol="1" spcCol="1270" rtlCol="0" anchor="ctr" anchorCtr="0"/>
        <a:lstStyle/>
        <a:p>
          <a:r>
            <a:rPr lang="en-US" sz="1000" noProof="0">
              <a:solidFill>
                <a:schemeClr val="bg1"/>
              </a:solidFill>
              <a:latin typeface="+mn-lt"/>
            </a:rPr>
            <a:t>DELIVER </a:t>
          </a:r>
        </a:p>
        <a:p>
          <a:r>
            <a:rPr lang="en-US" sz="1000" i="1" noProof="0">
              <a:solidFill>
                <a:schemeClr val="bg1"/>
              </a:solidFill>
              <a:latin typeface="+mn-lt"/>
            </a:rPr>
            <a:t>Request to fulfill</a:t>
          </a:r>
        </a:p>
      </dgm:t>
    </dgm:pt>
    <dgm:pt modelId="{F1EE0E8E-1268-424E-8949-E104C5300768}" type="parTrans" cxnId="{CE21F220-3A83-4910-ABFD-523A5FEE3448}">
      <dgm:prSet/>
      <dgm:spPr/>
      <dgm:t>
        <a:bodyPr/>
        <a:lstStyle/>
        <a:p>
          <a:endParaRPr lang="en-US" sz="1000">
            <a:solidFill>
              <a:schemeClr val="tx1"/>
            </a:solidFill>
            <a:latin typeface="+mn-lt"/>
          </a:endParaRPr>
        </a:p>
      </dgm:t>
    </dgm:pt>
    <dgm:pt modelId="{D8CCD504-B50A-414F-A13A-6FCF13ECD356}" type="sibTrans" cxnId="{CE21F220-3A83-4910-ABFD-523A5FEE3448}">
      <dgm:prSet/>
      <dgm:spPr/>
      <dgm:t>
        <a:bodyPr/>
        <a:lstStyle/>
        <a:p>
          <a:endParaRPr lang="en-US" sz="1000">
            <a:solidFill>
              <a:schemeClr val="tx1"/>
            </a:solidFill>
            <a:latin typeface="+mn-lt"/>
          </a:endParaRPr>
        </a:p>
      </dgm:t>
    </dgm:pt>
    <dgm:pt modelId="{4EDED457-216D-41B2-A9A2-A90E60B86672}">
      <dgm:prSet phldrT="[Text]" custT="1"/>
      <dgm:spPr/>
      <dgm:t>
        <a:bodyPr spcFirstLastPara="0" vert="horz" wrap="square" lIns="48006" tIns="16002" rIns="16002" bIns="16002" numCol="1" spcCol="1270" rtlCol="0" anchor="ctr" anchorCtr="0"/>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solidFill>
                <a:schemeClr val="bg1"/>
              </a:solidFill>
              <a:effectLst/>
              <a:uLnTx/>
              <a:uFillTx/>
              <a:latin typeface="+mn-lt"/>
              <a:ea typeface="+mn-ea"/>
              <a:cs typeface="+mn-cs"/>
            </a:rPr>
            <a:t>PLAN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a:solidFill>
                <a:schemeClr val="bg1"/>
              </a:solidFill>
              <a:effectLst/>
              <a:uLnTx/>
              <a:uFillTx/>
              <a:latin typeface="+mn-lt"/>
              <a:ea typeface="+mn-ea"/>
              <a:cs typeface="+mn-cs"/>
            </a:rPr>
            <a:t>Strategy to Portfolio</a:t>
          </a:r>
        </a:p>
      </dgm:t>
    </dgm:pt>
    <dgm:pt modelId="{A52EC779-B214-412C-81BE-D7F80BC65D2D}" type="sibTrans" cxnId="{C5DBC187-A79E-4E7C-83B1-D0389FBF5958}">
      <dgm:prSet/>
      <dgm:spPr/>
      <dgm:t>
        <a:bodyPr/>
        <a:lstStyle/>
        <a:p>
          <a:endParaRPr lang="en-US" sz="1000">
            <a:solidFill>
              <a:schemeClr val="tx1"/>
            </a:solidFill>
            <a:latin typeface="+mn-lt"/>
          </a:endParaRPr>
        </a:p>
      </dgm:t>
    </dgm:pt>
    <dgm:pt modelId="{DB3B4B36-57C7-4DDC-A800-455FC235AF90}" type="parTrans" cxnId="{C5DBC187-A79E-4E7C-83B1-D0389FBF5958}">
      <dgm:prSet/>
      <dgm:spPr/>
      <dgm:t>
        <a:bodyPr/>
        <a:lstStyle/>
        <a:p>
          <a:endParaRPr lang="en-US" sz="1000">
            <a:solidFill>
              <a:schemeClr val="tx1"/>
            </a:solidFill>
            <a:latin typeface="+mn-lt"/>
          </a:endParaRPr>
        </a:p>
      </dgm:t>
    </dgm:pt>
    <dgm:pt modelId="{BF8D9EF4-BCFD-4063-9F56-6300BFB5EA95}" type="pres">
      <dgm:prSet presAssocID="{31257685-6D55-46DD-8C57-A21A2E9D711D}" presName="Name0" presStyleCnt="0">
        <dgm:presLayoutVars>
          <dgm:dir/>
          <dgm:animLvl val="lvl"/>
          <dgm:resizeHandles val="exact"/>
        </dgm:presLayoutVars>
      </dgm:prSet>
      <dgm:spPr/>
    </dgm:pt>
    <dgm:pt modelId="{67E47DBD-6489-42B3-A644-BFEBDDF12457}" type="pres">
      <dgm:prSet presAssocID="{A058AE19-F8DC-4CB4-A493-CB689951829D}" presName="parTxOnly" presStyleLbl="node1" presStyleIdx="0" presStyleCnt="5" custLinFactNeighborX="-1125">
        <dgm:presLayoutVars>
          <dgm:chMax val="0"/>
          <dgm:chPref val="0"/>
          <dgm:bulletEnabled val="1"/>
        </dgm:presLayoutVars>
      </dgm:prSet>
      <dgm:spPr>
        <a:xfrm>
          <a:off x="0" y="0"/>
          <a:ext cx="2403705" cy="630057"/>
        </a:xfrm>
        <a:prstGeom prst="chevron">
          <a:avLst/>
        </a:prstGeom>
      </dgm:spPr>
    </dgm:pt>
    <dgm:pt modelId="{6E135DBD-39E0-47C6-A7D7-7B659AEEB786}" type="pres">
      <dgm:prSet presAssocID="{CEB25E05-B810-455F-A424-6557AD8455F7}" presName="parTxOnlySpace" presStyleCnt="0"/>
      <dgm:spPr/>
    </dgm:pt>
    <dgm:pt modelId="{AACD3123-B18A-4978-86EB-E3CE21F2D075}" type="pres">
      <dgm:prSet presAssocID="{4EDED457-216D-41B2-A9A2-A90E60B86672}" presName="parTxOnly" presStyleLbl="node1" presStyleIdx="1" presStyleCnt="5">
        <dgm:presLayoutVars>
          <dgm:chMax val="0"/>
          <dgm:chPref val="0"/>
          <dgm:bulletEnabled val="1"/>
        </dgm:presLayoutVars>
      </dgm:prSet>
      <dgm:spPr>
        <a:xfrm>
          <a:off x="2166035" y="0"/>
          <a:ext cx="2403705" cy="630057"/>
        </a:xfrm>
        <a:prstGeom prst="chevron">
          <a:avLst/>
        </a:prstGeom>
      </dgm:spPr>
    </dgm:pt>
    <dgm:pt modelId="{76788C18-4FC9-4C41-8865-104065096657}" type="pres">
      <dgm:prSet presAssocID="{A52EC779-B214-412C-81BE-D7F80BC65D2D}" presName="parTxOnlySpace" presStyleCnt="0"/>
      <dgm:spPr/>
    </dgm:pt>
    <dgm:pt modelId="{F0B9A5DA-0213-40D7-97A1-9D24551FBD8F}" type="pres">
      <dgm:prSet presAssocID="{B34FA466-77A3-47CD-8F16-E390AADF2786}" presName="parTxOnly" presStyleLbl="node1" presStyleIdx="2" presStyleCnt="5">
        <dgm:presLayoutVars>
          <dgm:chMax val="0"/>
          <dgm:chPref val="0"/>
          <dgm:bulletEnabled val="1"/>
        </dgm:presLayoutVars>
      </dgm:prSet>
      <dgm:spPr>
        <a:xfrm>
          <a:off x="4329370" y="0"/>
          <a:ext cx="2403705" cy="630057"/>
        </a:xfrm>
        <a:prstGeom prst="chevron">
          <a:avLst/>
        </a:prstGeom>
      </dgm:spPr>
    </dgm:pt>
    <dgm:pt modelId="{6796900E-B41B-488E-AEF9-FF3B05A1694C}" type="pres">
      <dgm:prSet presAssocID="{18C9E605-45B8-45E2-BD50-5B7BCAD0DBF2}" presName="parTxOnlySpace" presStyleCnt="0"/>
      <dgm:spPr/>
    </dgm:pt>
    <dgm:pt modelId="{AE681B33-69E5-41B8-92EE-D1CC8D85E8FE}" type="pres">
      <dgm:prSet presAssocID="{FAA1DBFB-D283-48FF-A123-5094FFFC78BE}" presName="parTxOnly" presStyleLbl="node1" presStyleIdx="3" presStyleCnt="5">
        <dgm:presLayoutVars>
          <dgm:chMax val="0"/>
          <dgm:chPref val="0"/>
          <dgm:bulletEnabled val="1"/>
        </dgm:presLayoutVars>
      </dgm:prSet>
      <dgm:spPr>
        <a:xfrm>
          <a:off x="6492705" y="0"/>
          <a:ext cx="2403705" cy="630057"/>
        </a:xfrm>
        <a:prstGeom prst="chevron">
          <a:avLst/>
        </a:prstGeom>
      </dgm:spPr>
    </dgm:pt>
    <dgm:pt modelId="{0ADC6F83-1C4D-4A67-8009-1396D45B9B6A}" type="pres">
      <dgm:prSet presAssocID="{D8CCD504-B50A-414F-A13A-6FCF13ECD356}" presName="parTxOnlySpace" presStyleCnt="0"/>
      <dgm:spPr/>
    </dgm:pt>
    <dgm:pt modelId="{F28A9178-508D-4855-8055-D13EBB33D73D}" type="pres">
      <dgm:prSet presAssocID="{27612803-2CF9-49B9-BD0C-0D8BDAC492D2}" presName="parTxOnly" presStyleLbl="node1" presStyleIdx="4" presStyleCnt="5">
        <dgm:presLayoutVars>
          <dgm:chMax val="0"/>
          <dgm:chPref val="0"/>
          <dgm:bulletEnabled val="1"/>
        </dgm:presLayoutVars>
      </dgm:prSet>
      <dgm:spPr>
        <a:xfrm>
          <a:off x="8656040" y="0"/>
          <a:ext cx="2403705" cy="630057"/>
        </a:xfrm>
        <a:prstGeom prst="chevron">
          <a:avLst/>
        </a:prstGeom>
      </dgm:spPr>
    </dgm:pt>
  </dgm:ptLst>
  <dgm:cxnLst>
    <dgm:cxn modelId="{A9E82C1A-AAF4-4229-9CCB-7F24B5373B47}" type="presOf" srcId="{31257685-6D55-46DD-8C57-A21A2E9D711D}" destId="{BF8D9EF4-BCFD-4063-9F56-6300BFB5EA95}" srcOrd="0" destOrd="0" presId="urn:microsoft.com/office/officeart/2005/8/layout/chevron1"/>
    <dgm:cxn modelId="{CE21F220-3A83-4910-ABFD-523A5FEE3448}" srcId="{31257685-6D55-46DD-8C57-A21A2E9D711D}" destId="{FAA1DBFB-D283-48FF-A123-5094FFFC78BE}" srcOrd="3" destOrd="0" parTransId="{F1EE0E8E-1268-424E-8949-E104C5300768}" sibTransId="{D8CCD504-B50A-414F-A13A-6FCF13ECD356}"/>
    <dgm:cxn modelId="{6B7E5C24-A013-44C0-9B10-AE6FCC917E45}" type="presOf" srcId="{FAA1DBFB-D283-48FF-A123-5094FFFC78BE}" destId="{AE681B33-69E5-41B8-92EE-D1CC8D85E8FE}" srcOrd="0" destOrd="0" presId="urn:microsoft.com/office/officeart/2005/8/layout/chevron1"/>
    <dgm:cxn modelId="{B4017E47-06E8-4D73-A4C3-F72083562342}" type="presOf" srcId="{4EDED457-216D-41B2-A9A2-A90E60B86672}" destId="{AACD3123-B18A-4978-86EB-E3CE21F2D075}" srcOrd="0" destOrd="0" presId="urn:microsoft.com/office/officeart/2005/8/layout/chevron1"/>
    <dgm:cxn modelId="{BEDBA24E-AD75-4787-B248-7357C4BAB448}" type="presOf" srcId="{A058AE19-F8DC-4CB4-A493-CB689951829D}" destId="{67E47DBD-6489-42B3-A644-BFEBDDF12457}" srcOrd="0" destOrd="0" presId="urn:microsoft.com/office/officeart/2005/8/layout/chevron1"/>
    <dgm:cxn modelId="{5BC27382-C188-4017-BE84-DAF6FEB11E98}" type="presOf" srcId="{27612803-2CF9-49B9-BD0C-0D8BDAC492D2}" destId="{F28A9178-508D-4855-8055-D13EBB33D73D}" srcOrd="0" destOrd="0" presId="urn:microsoft.com/office/officeart/2005/8/layout/chevron1"/>
    <dgm:cxn modelId="{C5DBC187-A79E-4E7C-83B1-D0389FBF5958}" srcId="{31257685-6D55-46DD-8C57-A21A2E9D711D}" destId="{4EDED457-216D-41B2-A9A2-A90E60B86672}" srcOrd="1" destOrd="0" parTransId="{DB3B4B36-57C7-4DDC-A800-455FC235AF90}" sibTransId="{A52EC779-B214-412C-81BE-D7F80BC65D2D}"/>
    <dgm:cxn modelId="{27BC5E90-5A39-4FC8-BE17-9E6BEEFF7920}" srcId="{31257685-6D55-46DD-8C57-A21A2E9D711D}" destId="{27612803-2CF9-49B9-BD0C-0D8BDAC492D2}" srcOrd="4" destOrd="0" parTransId="{E3B27667-FFE8-49A6-B5C4-54AE5325CA8B}" sibTransId="{F642D2E9-F18E-4941-87BE-EABB1982650C}"/>
    <dgm:cxn modelId="{F8842F9C-A81F-4947-B9F3-9E607F2B4DFA}" srcId="{31257685-6D55-46DD-8C57-A21A2E9D711D}" destId="{B34FA466-77A3-47CD-8F16-E390AADF2786}" srcOrd="2" destOrd="0" parTransId="{B9835BA6-BE53-4651-A6E4-06F19E499863}" sibTransId="{18C9E605-45B8-45E2-BD50-5B7BCAD0DBF2}"/>
    <dgm:cxn modelId="{B397E9B9-5BEB-4272-B768-14A593E3D257}" srcId="{31257685-6D55-46DD-8C57-A21A2E9D711D}" destId="{A058AE19-F8DC-4CB4-A493-CB689951829D}" srcOrd="0" destOrd="0" parTransId="{EF3D3537-CC0E-462A-BC73-6FF9E3E30CDE}" sibTransId="{CEB25E05-B810-455F-A424-6557AD8455F7}"/>
    <dgm:cxn modelId="{F9BC79D3-A3FA-46B1-814F-045210D6E5D1}" type="presOf" srcId="{B34FA466-77A3-47CD-8F16-E390AADF2786}" destId="{F0B9A5DA-0213-40D7-97A1-9D24551FBD8F}" srcOrd="0" destOrd="0" presId="urn:microsoft.com/office/officeart/2005/8/layout/chevron1"/>
    <dgm:cxn modelId="{55646F3B-1CC3-40E3-B25B-F637DED7DB20}" type="presParOf" srcId="{BF8D9EF4-BCFD-4063-9F56-6300BFB5EA95}" destId="{67E47DBD-6489-42B3-A644-BFEBDDF12457}" srcOrd="0" destOrd="0" presId="urn:microsoft.com/office/officeart/2005/8/layout/chevron1"/>
    <dgm:cxn modelId="{C0A2A3D8-7151-4E86-9C71-F7FF79CE85E4}" type="presParOf" srcId="{BF8D9EF4-BCFD-4063-9F56-6300BFB5EA95}" destId="{6E135DBD-39E0-47C6-A7D7-7B659AEEB786}" srcOrd="1" destOrd="0" presId="urn:microsoft.com/office/officeart/2005/8/layout/chevron1"/>
    <dgm:cxn modelId="{E45C6862-D497-44AD-9E04-FF9E737692E2}" type="presParOf" srcId="{BF8D9EF4-BCFD-4063-9F56-6300BFB5EA95}" destId="{AACD3123-B18A-4978-86EB-E3CE21F2D075}" srcOrd="2" destOrd="0" presId="urn:microsoft.com/office/officeart/2005/8/layout/chevron1"/>
    <dgm:cxn modelId="{4DAE191F-EBF8-452B-A1FE-8450AA8CFCC6}" type="presParOf" srcId="{BF8D9EF4-BCFD-4063-9F56-6300BFB5EA95}" destId="{76788C18-4FC9-4C41-8865-104065096657}" srcOrd="3" destOrd="0" presId="urn:microsoft.com/office/officeart/2005/8/layout/chevron1"/>
    <dgm:cxn modelId="{DAF5C572-DC13-458E-BB0B-BED7FBF9D653}" type="presParOf" srcId="{BF8D9EF4-BCFD-4063-9F56-6300BFB5EA95}" destId="{F0B9A5DA-0213-40D7-97A1-9D24551FBD8F}" srcOrd="4" destOrd="0" presId="urn:microsoft.com/office/officeart/2005/8/layout/chevron1"/>
    <dgm:cxn modelId="{A7DCE936-EC36-40D1-A983-938E641A141F}" type="presParOf" srcId="{BF8D9EF4-BCFD-4063-9F56-6300BFB5EA95}" destId="{6796900E-B41B-488E-AEF9-FF3B05A1694C}" srcOrd="5" destOrd="0" presId="urn:microsoft.com/office/officeart/2005/8/layout/chevron1"/>
    <dgm:cxn modelId="{14E4074D-AA28-48AA-B7CE-BA109B866340}" type="presParOf" srcId="{BF8D9EF4-BCFD-4063-9F56-6300BFB5EA95}" destId="{AE681B33-69E5-41B8-92EE-D1CC8D85E8FE}" srcOrd="6" destOrd="0" presId="urn:microsoft.com/office/officeart/2005/8/layout/chevron1"/>
    <dgm:cxn modelId="{FEC37EC2-8887-4846-8836-DEA4B37CD0F0}" type="presParOf" srcId="{BF8D9EF4-BCFD-4063-9F56-6300BFB5EA95}" destId="{0ADC6F83-1C4D-4A67-8009-1396D45B9B6A}" srcOrd="7" destOrd="0" presId="urn:microsoft.com/office/officeart/2005/8/layout/chevron1"/>
    <dgm:cxn modelId="{70AD90E7-686D-4A4E-8D61-79BD9CF44CCF}" type="presParOf" srcId="{BF8D9EF4-BCFD-4063-9F56-6300BFB5EA95}" destId="{F28A9178-508D-4855-8055-D13EBB33D73D}"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257685-6D55-46DD-8C57-A21A2E9D711D}" type="doc">
      <dgm:prSet loTypeId="urn:microsoft.com/office/officeart/2005/8/layout/chevron1" loCatId="process" qsTypeId="urn:microsoft.com/office/officeart/2005/8/quickstyle/simple1" qsCatId="simple" csTypeId="urn:microsoft.com/office/officeart/2005/8/colors/accent1_2" csCatId="accent1" phldr="1"/>
      <dgm:spPr/>
    </dgm:pt>
    <dgm:pt modelId="{A058AE19-F8DC-4CB4-A493-CB689951829D}">
      <dgm:prSet phldrT="[Text]" custT="1"/>
      <dgm:spPr/>
      <dgm:t>
        <a:bodyPr/>
        <a:lstStyle/>
        <a:p>
          <a:r>
            <a:rPr lang="da-DK" sz="1200"/>
            <a:t>SALES &amp; MARKETING </a:t>
          </a:r>
          <a:endParaRPr lang="en-US" sz="1200"/>
        </a:p>
      </dgm:t>
    </dgm:pt>
    <dgm:pt modelId="{EF3D3537-CC0E-462A-BC73-6FF9E3E30CDE}" type="parTrans" cxnId="{B397E9B9-5BEB-4272-B768-14A593E3D257}">
      <dgm:prSet/>
      <dgm:spPr/>
      <dgm:t>
        <a:bodyPr/>
        <a:lstStyle/>
        <a:p>
          <a:endParaRPr lang="en-US" sz="1200"/>
        </a:p>
      </dgm:t>
    </dgm:pt>
    <dgm:pt modelId="{CEB25E05-B810-455F-A424-6557AD8455F7}" type="sibTrans" cxnId="{B397E9B9-5BEB-4272-B768-14A593E3D257}">
      <dgm:prSet/>
      <dgm:spPr/>
      <dgm:t>
        <a:bodyPr/>
        <a:lstStyle/>
        <a:p>
          <a:endParaRPr lang="en-US" sz="1200"/>
        </a:p>
      </dgm:t>
    </dgm:pt>
    <dgm:pt modelId="{27612803-2CF9-49B9-BD0C-0D8BDAC492D2}">
      <dgm:prSet phldrT="[Text]" custT="1"/>
      <dgm:spPr/>
      <dgm:t>
        <a:bodyPr/>
        <a:lstStyle/>
        <a:p>
          <a:r>
            <a:rPr lang="en-US" sz="1200"/>
            <a:t>RUN </a:t>
          </a:r>
        </a:p>
        <a:p>
          <a:r>
            <a:rPr lang="en-US" sz="1200"/>
            <a:t>Detect to correct</a:t>
          </a:r>
        </a:p>
      </dgm:t>
    </dgm:pt>
    <dgm:pt modelId="{E3B27667-FFE8-49A6-B5C4-54AE5325CA8B}" type="parTrans" cxnId="{27BC5E90-5A39-4FC8-BE17-9E6BEEFF7920}">
      <dgm:prSet/>
      <dgm:spPr/>
      <dgm:t>
        <a:bodyPr/>
        <a:lstStyle/>
        <a:p>
          <a:endParaRPr lang="en-US" sz="1200"/>
        </a:p>
      </dgm:t>
    </dgm:pt>
    <dgm:pt modelId="{F642D2E9-F18E-4941-87BE-EABB1982650C}" type="sibTrans" cxnId="{27BC5E90-5A39-4FC8-BE17-9E6BEEFF7920}">
      <dgm:prSet/>
      <dgm:spPr/>
      <dgm:t>
        <a:bodyPr/>
        <a:lstStyle/>
        <a:p>
          <a:endParaRPr lang="en-US" sz="1200"/>
        </a:p>
      </dgm:t>
    </dgm:pt>
    <dgm:pt modelId="{B34FA466-77A3-47CD-8F16-E390AADF2786}">
      <dgm:prSet custT="1"/>
      <dgm:spPr/>
      <dgm:t>
        <a:bodyPr/>
        <a:lstStyle/>
        <a:p>
          <a:r>
            <a:rPr lang="da-DK" sz="1200"/>
            <a:t>BUILD </a:t>
          </a:r>
        </a:p>
        <a:p>
          <a:r>
            <a:rPr lang="da-DK" sz="1200" err="1"/>
            <a:t>Requirement</a:t>
          </a:r>
          <a:r>
            <a:rPr lang="da-DK" sz="1200"/>
            <a:t> to </a:t>
          </a:r>
          <a:r>
            <a:rPr lang="da-DK" sz="1200" err="1"/>
            <a:t>Deploy</a:t>
          </a:r>
          <a:endParaRPr lang="da-DK" sz="1200"/>
        </a:p>
      </dgm:t>
    </dgm:pt>
    <dgm:pt modelId="{B9835BA6-BE53-4651-A6E4-06F19E499863}" type="parTrans" cxnId="{F8842F9C-A81F-4947-B9F3-9E607F2B4DFA}">
      <dgm:prSet/>
      <dgm:spPr/>
      <dgm:t>
        <a:bodyPr/>
        <a:lstStyle/>
        <a:p>
          <a:endParaRPr lang="en-US" sz="1200"/>
        </a:p>
      </dgm:t>
    </dgm:pt>
    <dgm:pt modelId="{18C9E605-45B8-45E2-BD50-5B7BCAD0DBF2}" type="sibTrans" cxnId="{F8842F9C-A81F-4947-B9F3-9E607F2B4DFA}">
      <dgm:prSet/>
      <dgm:spPr/>
      <dgm:t>
        <a:bodyPr/>
        <a:lstStyle/>
        <a:p>
          <a:endParaRPr lang="en-US" sz="1200"/>
        </a:p>
      </dgm:t>
    </dgm:pt>
    <dgm:pt modelId="{FAA1DBFB-D283-48FF-A123-5094FFFC78BE}">
      <dgm:prSet custT="1"/>
      <dgm:spPr/>
      <dgm:t>
        <a:bodyPr/>
        <a:lstStyle/>
        <a:p>
          <a:r>
            <a:rPr lang="da-DK" sz="1200"/>
            <a:t>DELIVER </a:t>
          </a:r>
        </a:p>
        <a:p>
          <a:r>
            <a:rPr lang="da-DK" sz="1200" err="1"/>
            <a:t>Request</a:t>
          </a:r>
          <a:r>
            <a:rPr lang="da-DK" sz="1200"/>
            <a:t> to </a:t>
          </a:r>
          <a:r>
            <a:rPr lang="da-DK" sz="1200" err="1"/>
            <a:t>fulfill</a:t>
          </a:r>
          <a:endParaRPr lang="da-DK" sz="1200"/>
        </a:p>
      </dgm:t>
    </dgm:pt>
    <dgm:pt modelId="{F1EE0E8E-1268-424E-8949-E104C5300768}" type="parTrans" cxnId="{CE21F220-3A83-4910-ABFD-523A5FEE3448}">
      <dgm:prSet/>
      <dgm:spPr/>
      <dgm:t>
        <a:bodyPr/>
        <a:lstStyle/>
        <a:p>
          <a:endParaRPr lang="en-US" sz="1200"/>
        </a:p>
      </dgm:t>
    </dgm:pt>
    <dgm:pt modelId="{D8CCD504-B50A-414F-A13A-6FCF13ECD356}" type="sibTrans" cxnId="{CE21F220-3A83-4910-ABFD-523A5FEE3448}">
      <dgm:prSet/>
      <dgm:spPr/>
      <dgm:t>
        <a:bodyPr/>
        <a:lstStyle/>
        <a:p>
          <a:endParaRPr lang="en-US" sz="1200"/>
        </a:p>
      </dgm:t>
    </dgm:pt>
    <dgm:pt modelId="{4EDED457-216D-41B2-A9A2-A90E60B86672}">
      <dgm:prSet phldrT="[Text]" custT="1"/>
      <dgm:spPr/>
      <dgm:t>
        <a:bodyPr/>
        <a:lstStyle/>
        <a:p>
          <a:r>
            <a:rPr lang="da-DK" sz="1200" kern="1200"/>
            <a:t>PLAN </a:t>
          </a:r>
        </a:p>
        <a:p>
          <a:r>
            <a:rPr lang="da-DK" sz="1200" kern="1200" err="1">
              <a:solidFill>
                <a:prstClr val="white"/>
              </a:solidFill>
              <a:latin typeface="Century Gothic"/>
              <a:ea typeface="+mn-ea"/>
              <a:cs typeface="+mn-cs"/>
            </a:rPr>
            <a:t>Strategy</a:t>
          </a:r>
          <a:r>
            <a:rPr lang="da-DK" sz="1200" kern="1200">
              <a:solidFill>
                <a:prstClr val="white"/>
              </a:solidFill>
              <a:latin typeface="Century Gothic"/>
              <a:ea typeface="+mn-ea"/>
              <a:cs typeface="+mn-cs"/>
            </a:rPr>
            <a:t> to Portfolio</a:t>
          </a:r>
          <a:endParaRPr lang="en-US" sz="1200" kern="1200">
            <a:solidFill>
              <a:prstClr val="white"/>
            </a:solidFill>
            <a:latin typeface="Century Gothic"/>
            <a:ea typeface="+mn-ea"/>
            <a:cs typeface="+mn-cs"/>
          </a:endParaRPr>
        </a:p>
      </dgm:t>
    </dgm:pt>
    <dgm:pt modelId="{A52EC779-B214-412C-81BE-D7F80BC65D2D}" type="sibTrans" cxnId="{C5DBC187-A79E-4E7C-83B1-D0389FBF5958}">
      <dgm:prSet/>
      <dgm:spPr/>
      <dgm:t>
        <a:bodyPr/>
        <a:lstStyle/>
        <a:p>
          <a:endParaRPr lang="en-US" sz="1200"/>
        </a:p>
      </dgm:t>
    </dgm:pt>
    <dgm:pt modelId="{DB3B4B36-57C7-4DDC-A800-455FC235AF90}" type="parTrans" cxnId="{C5DBC187-A79E-4E7C-83B1-D0389FBF5958}">
      <dgm:prSet/>
      <dgm:spPr/>
      <dgm:t>
        <a:bodyPr/>
        <a:lstStyle/>
        <a:p>
          <a:endParaRPr lang="en-US" sz="1200"/>
        </a:p>
      </dgm:t>
    </dgm:pt>
    <dgm:pt modelId="{BF8D9EF4-BCFD-4063-9F56-6300BFB5EA95}" type="pres">
      <dgm:prSet presAssocID="{31257685-6D55-46DD-8C57-A21A2E9D711D}" presName="Name0" presStyleCnt="0">
        <dgm:presLayoutVars>
          <dgm:dir/>
          <dgm:animLvl val="lvl"/>
          <dgm:resizeHandles val="exact"/>
        </dgm:presLayoutVars>
      </dgm:prSet>
      <dgm:spPr/>
    </dgm:pt>
    <dgm:pt modelId="{67E47DBD-6489-42B3-A644-BFEBDDF12457}" type="pres">
      <dgm:prSet presAssocID="{A058AE19-F8DC-4CB4-A493-CB689951829D}" presName="parTxOnly" presStyleLbl="node1" presStyleIdx="0" presStyleCnt="5" custLinFactNeighborX="-1125">
        <dgm:presLayoutVars>
          <dgm:chMax val="0"/>
          <dgm:chPref val="0"/>
          <dgm:bulletEnabled val="1"/>
        </dgm:presLayoutVars>
      </dgm:prSet>
      <dgm:spPr/>
    </dgm:pt>
    <dgm:pt modelId="{6E135DBD-39E0-47C6-A7D7-7B659AEEB786}" type="pres">
      <dgm:prSet presAssocID="{CEB25E05-B810-455F-A424-6557AD8455F7}" presName="parTxOnlySpace" presStyleCnt="0"/>
      <dgm:spPr/>
    </dgm:pt>
    <dgm:pt modelId="{AACD3123-B18A-4978-86EB-E3CE21F2D075}" type="pres">
      <dgm:prSet presAssocID="{4EDED457-216D-41B2-A9A2-A90E60B86672}" presName="parTxOnly" presStyleLbl="node1" presStyleIdx="1" presStyleCnt="5">
        <dgm:presLayoutVars>
          <dgm:chMax val="0"/>
          <dgm:chPref val="0"/>
          <dgm:bulletEnabled val="1"/>
        </dgm:presLayoutVars>
      </dgm:prSet>
      <dgm:spPr/>
    </dgm:pt>
    <dgm:pt modelId="{76788C18-4FC9-4C41-8865-104065096657}" type="pres">
      <dgm:prSet presAssocID="{A52EC779-B214-412C-81BE-D7F80BC65D2D}" presName="parTxOnlySpace" presStyleCnt="0"/>
      <dgm:spPr/>
    </dgm:pt>
    <dgm:pt modelId="{F0B9A5DA-0213-40D7-97A1-9D24551FBD8F}" type="pres">
      <dgm:prSet presAssocID="{B34FA466-77A3-47CD-8F16-E390AADF2786}" presName="parTxOnly" presStyleLbl="node1" presStyleIdx="2" presStyleCnt="5">
        <dgm:presLayoutVars>
          <dgm:chMax val="0"/>
          <dgm:chPref val="0"/>
          <dgm:bulletEnabled val="1"/>
        </dgm:presLayoutVars>
      </dgm:prSet>
      <dgm:spPr/>
    </dgm:pt>
    <dgm:pt modelId="{6796900E-B41B-488E-AEF9-FF3B05A1694C}" type="pres">
      <dgm:prSet presAssocID="{18C9E605-45B8-45E2-BD50-5B7BCAD0DBF2}" presName="parTxOnlySpace" presStyleCnt="0"/>
      <dgm:spPr/>
    </dgm:pt>
    <dgm:pt modelId="{AE681B33-69E5-41B8-92EE-D1CC8D85E8FE}" type="pres">
      <dgm:prSet presAssocID="{FAA1DBFB-D283-48FF-A123-5094FFFC78BE}" presName="parTxOnly" presStyleLbl="node1" presStyleIdx="3" presStyleCnt="5">
        <dgm:presLayoutVars>
          <dgm:chMax val="0"/>
          <dgm:chPref val="0"/>
          <dgm:bulletEnabled val="1"/>
        </dgm:presLayoutVars>
      </dgm:prSet>
      <dgm:spPr/>
    </dgm:pt>
    <dgm:pt modelId="{0ADC6F83-1C4D-4A67-8009-1396D45B9B6A}" type="pres">
      <dgm:prSet presAssocID="{D8CCD504-B50A-414F-A13A-6FCF13ECD356}" presName="parTxOnlySpace" presStyleCnt="0"/>
      <dgm:spPr/>
    </dgm:pt>
    <dgm:pt modelId="{F28A9178-508D-4855-8055-D13EBB33D73D}" type="pres">
      <dgm:prSet presAssocID="{27612803-2CF9-49B9-BD0C-0D8BDAC492D2}" presName="parTxOnly" presStyleLbl="node1" presStyleIdx="4" presStyleCnt="5">
        <dgm:presLayoutVars>
          <dgm:chMax val="0"/>
          <dgm:chPref val="0"/>
          <dgm:bulletEnabled val="1"/>
        </dgm:presLayoutVars>
      </dgm:prSet>
      <dgm:spPr/>
    </dgm:pt>
  </dgm:ptLst>
  <dgm:cxnLst>
    <dgm:cxn modelId="{A9E82C1A-AAF4-4229-9CCB-7F24B5373B47}" type="presOf" srcId="{31257685-6D55-46DD-8C57-A21A2E9D711D}" destId="{BF8D9EF4-BCFD-4063-9F56-6300BFB5EA95}" srcOrd="0" destOrd="0" presId="urn:microsoft.com/office/officeart/2005/8/layout/chevron1"/>
    <dgm:cxn modelId="{CE21F220-3A83-4910-ABFD-523A5FEE3448}" srcId="{31257685-6D55-46DD-8C57-A21A2E9D711D}" destId="{FAA1DBFB-D283-48FF-A123-5094FFFC78BE}" srcOrd="3" destOrd="0" parTransId="{F1EE0E8E-1268-424E-8949-E104C5300768}" sibTransId="{D8CCD504-B50A-414F-A13A-6FCF13ECD356}"/>
    <dgm:cxn modelId="{6B7E5C24-A013-44C0-9B10-AE6FCC917E45}" type="presOf" srcId="{FAA1DBFB-D283-48FF-A123-5094FFFC78BE}" destId="{AE681B33-69E5-41B8-92EE-D1CC8D85E8FE}" srcOrd="0" destOrd="0" presId="urn:microsoft.com/office/officeart/2005/8/layout/chevron1"/>
    <dgm:cxn modelId="{B4017E47-06E8-4D73-A4C3-F72083562342}" type="presOf" srcId="{4EDED457-216D-41B2-A9A2-A90E60B86672}" destId="{AACD3123-B18A-4978-86EB-E3CE21F2D075}" srcOrd="0" destOrd="0" presId="urn:microsoft.com/office/officeart/2005/8/layout/chevron1"/>
    <dgm:cxn modelId="{BEDBA24E-AD75-4787-B248-7357C4BAB448}" type="presOf" srcId="{A058AE19-F8DC-4CB4-A493-CB689951829D}" destId="{67E47DBD-6489-42B3-A644-BFEBDDF12457}" srcOrd="0" destOrd="0" presId="urn:microsoft.com/office/officeart/2005/8/layout/chevron1"/>
    <dgm:cxn modelId="{5BC27382-C188-4017-BE84-DAF6FEB11E98}" type="presOf" srcId="{27612803-2CF9-49B9-BD0C-0D8BDAC492D2}" destId="{F28A9178-508D-4855-8055-D13EBB33D73D}" srcOrd="0" destOrd="0" presId="urn:microsoft.com/office/officeart/2005/8/layout/chevron1"/>
    <dgm:cxn modelId="{C5DBC187-A79E-4E7C-83B1-D0389FBF5958}" srcId="{31257685-6D55-46DD-8C57-A21A2E9D711D}" destId="{4EDED457-216D-41B2-A9A2-A90E60B86672}" srcOrd="1" destOrd="0" parTransId="{DB3B4B36-57C7-4DDC-A800-455FC235AF90}" sibTransId="{A52EC779-B214-412C-81BE-D7F80BC65D2D}"/>
    <dgm:cxn modelId="{27BC5E90-5A39-4FC8-BE17-9E6BEEFF7920}" srcId="{31257685-6D55-46DD-8C57-A21A2E9D711D}" destId="{27612803-2CF9-49B9-BD0C-0D8BDAC492D2}" srcOrd="4" destOrd="0" parTransId="{E3B27667-FFE8-49A6-B5C4-54AE5325CA8B}" sibTransId="{F642D2E9-F18E-4941-87BE-EABB1982650C}"/>
    <dgm:cxn modelId="{F8842F9C-A81F-4947-B9F3-9E607F2B4DFA}" srcId="{31257685-6D55-46DD-8C57-A21A2E9D711D}" destId="{B34FA466-77A3-47CD-8F16-E390AADF2786}" srcOrd="2" destOrd="0" parTransId="{B9835BA6-BE53-4651-A6E4-06F19E499863}" sibTransId="{18C9E605-45B8-45E2-BD50-5B7BCAD0DBF2}"/>
    <dgm:cxn modelId="{B397E9B9-5BEB-4272-B768-14A593E3D257}" srcId="{31257685-6D55-46DD-8C57-A21A2E9D711D}" destId="{A058AE19-F8DC-4CB4-A493-CB689951829D}" srcOrd="0" destOrd="0" parTransId="{EF3D3537-CC0E-462A-BC73-6FF9E3E30CDE}" sibTransId="{CEB25E05-B810-455F-A424-6557AD8455F7}"/>
    <dgm:cxn modelId="{F9BC79D3-A3FA-46B1-814F-045210D6E5D1}" type="presOf" srcId="{B34FA466-77A3-47CD-8F16-E390AADF2786}" destId="{F0B9A5DA-0213-40D7-97A1-9D24551FBD8F}" srcOrd="0" destOrd="0" presId="urn:microsoft.com/office/officeart/2005/8/layout/chevron1"/>
    <dgm:cxn modelId="{55646F3B-1CC3-40E3-B25B-F637DED7DB20}" type="presParOf" srcId="{BF8D9EF4-BCFD-4063-9F56-6300BFB5EA95}" destId="{67E47DBD-6489-42B3-A644-BFEBDDF12457}" srcOrd="0" destOrd="0" presId="urn:microsoft.com/office/officeart/2005/8/layout/chevron1"/>
    <dgm:cxn modelId="{C0A2A3D8-7151-4E86-9C71-F7FF79CE85E4}" type="presParOf" srcId="{BF8D9EF4-BCFD-4063-9F56-6300BFB5EA95}" destId="{6E135DBD-39E0-47C6-A7D7-7B659AEEB786}" srcOrd="1" destOrd="0" presId="urn:microsoft.com/office/officeart/2005/8/layout/chevron1"/>
    <dgm:cxn modelId="{E45C6862-D497-44AD-9E04-FF9E737692E2}" type="presParOf" srcId="{BF8D9EF4-BCFD-4063-9F56-6300BFB5EA95}" destId="{AACD3123-B18A-4978-86EB-E3CE21F2D075}" srcOrd="2" destOrd="0" presId="urn:microsoft.com/office/officeart/2005/8/layout/chevron1"/>
    <dgm:cxn modelId="{4DAE191F-EBF8-452B-A1FE-8450AA8CFCC6}" type="presParOf" srcId="{BF8D9EF4-BCFD-4063-9F56-6300BFB5EA95}" destId="{76788C18-4FC9-4C41-8865-104065096657}" srcOrd="3" destOrd="0" presId="urn:microsoft.com/office/officeart/2005/8/layout/chevron1"/>
    <dgm:cxn modelId="{DAF5C572-DC13-458E-BB0B-BED7FBF9D653}" type="presParOf" srcId="{BF8D9EF4-BCFD-4063-9F56-6300BFB5EA95}" destId="{F0B9A5DA-0213-40D7-97A1-9D24551FBD8F}" srcOrd="4" destOrd="0" presId="urn:microsoft.com/office/officeart/2005/8/layout/chevron1"/>
    <dgm:cxn modelId="{A7DCE936-EC36-40D1-A983-938E641A141F}" type="presParOf" srcId="{BF8D9EF4-BCFD-4063-9F56-6300BFB5EA95}" destId="{6796900E-B41B-488E-AEF9-FF3B05A1694C}" srcOrd="5" destOrd="0" presId="urn:microsoft.com/office/officeart/2005/8/layout/chevron1"/>
    <dgm:cxn modelId="{14E4074D-AA28-48AA-B7CE-BA109B866340}" type="presParOf" srcId="{BF8D9EF4-BCFD-4063-9F56-6300BFB5EA95}" destId="{AE681B33-69E5-41B8-92EE-D1CC8D85E8FE}" srcOrd="6" destOrd="0" presId="urn:microsoft.com/office/officeart/2005/8/layout/chevron1"/>
    <dgm:cxn modelId="{FEC37EC2-8887-4846-8836-DEA4B37CD0F0}" type="presParOf" srcId="{BF8D9EF4-BCFD-4063-9F56-6300BFB5EA95}" destId="{0ADC6F83-1C4D-4A67-8009-1396D45B9B6A}" srcOrd="7" destOrd="0" presId="urn:microsoft.com/office/officeart/2005/8/layout/chevron1"/>
    <dgm:cxn modelId="{70AD90E7-686D-4A4E-8D61-79BD9CF44CCF}" type="presParOf" srcId="{BF8D9EF4-BCFD-4063-9F56-6300BFB5EA95}" destId="{F28A9178-508D-4855-8055-D13EBB33D73D}"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257685-6D55-46DD-8C57-A21A2E9D711D}" type="doc">
      <dgm:prSet loTypeId="urn:microsoft.com/office/officeart/2005/8/layout/chevron1" loCatId="process" qsTypeId="urn:microsoft.com/office/officeart/2005/8/quickstyle/simple1" qsCatId="simple" csTypeId="urn:microsoft.com/office/officeart/2005/8/colors/accent1_2" csCatId="accent1" phldr="1"/>
      <dgm:spPr/>
    </dgm:pt>
    <dgm:pt modelId="{A058AE19-F8DC-4CB4-A493-CB689951829D}">
      <dgm:prSet phldrT="[Text]" custT="1"/>
      <dgm:spPr/>
      <dgm:t>
        <a:bodyPr/>
        <a:lstStyle/>
        <a:p>
          <a:r>
            <a:rPr lang="da-DK" sz="1200"/>
            <a:t>SALES &amp; MARKETING </a:t>
          </a:r>
          <a:endParaRPr lang="en-US" sz="1200"/>
        </a:p>
      </dgm:t>
    </dgm:pt>
    <dgm:pt modelId="{EF3D3537-CC0E-462A-BC73-6FF9E3E30CDE}" type="parTrans" cxnId="{B397E9B9-5BEB-4272-B768-14A593E3D257}">
      <dgm:prSet/>
      <dgm:spPr/>
      <dgm:t>
        <a:bodyPr/>
        <a:lstStyle/>
        <a:p>
          <a:endParaRPr lang="en-US" sz="1200"/>
        </a:p>
      </dgm:t>
    </dgm:pt>
    <dgm:pt modelId="{CEB25E05-B810-455F-A424-6557AD8455F7}" type="sibTrans" cxnId="{B397E9B9-5BEB-4272-B768-14A593E3D257}">
      <dgm:prSet/>
      <dgm:spPr/>
      <dgm:t>
        <a:bodyPr/>
        <a:lstStyle/>
        <a:p>
          <a:endParaRPr lang="en-US" sz="1200"/>
        </a:p>
      </dgm:t>
    </dgm:pt>
    <dgm:pt modelId="{27612803-2CF9-49B9-BD0C-0D8BDAC492D2}">
      <dgm:prSet phldrT="[Text]" custT="1"/>
      <dgm:spPr/>
      <dgm:t>
        <a:bodyPr/>
        <a:lstStyle/>
        <a:p>
          <a:r>
            <a:rPr lang="en-US" sz="1200"/>
            <a:t>RUN </a:t>
          </a:r>
        </a:p>
        <a:p>
          <a:r>
            <a:rPr lang="en-US" sz="1200"/>
            <a:t>Detect to correct</a:t>
          </a:r>
        </a:p>
      </dgm:t>
    </dgm:pt>
    <dgm:pt modelId="{E3B27667-FFE8-49A6-B5C4-54AE5325CA8B}" type="parTrans" cxnId="{27BC5E90-5A39-4FC8-BE17-9E6BEEFF7920}">
      <dgm:prSet/>
      <dgm:spPr/>
      <dgm:t>
        <a:bodyPr/>
        <a:lstStyle/>
        <a:p>
          <a:endParaRPr lang="en-US" sz="1200"/>
        </a:p>
      </dgm:t>
    </dgm:pt>
    <dgm:pt modelId="{F642D2E9-F18E-4941-87BE-EABB1982650C}" type="sibTrans" cxnId="{27BC5E90-5A39-4FC8-BE17-9E6BEEFF7920}">
      <dgm:prSet/>
      <dgm:spPr/>
      <dgm:t>
        <a:bodyPr/>
        <a:lstStyle/>
        <a:p>
          <a:endParaRPr lang="en-US" sz="1200"/>
        </a:p>
      </dgm:t>
    </dgm:pt>
    <dgm:pt modelId="{B34FA466-77A3-47CD-8F16-E390AADF2786}">
      <dgm:prSet custT="1"/>
      <dgm:spPr/>
      <dgm:t>
        <a:bodyPr/>
        <a:lstStyle/>
        <a:p>
          <a:r>
            <a:rPr lang="da-DK" sz="1200"/>
            <a:t>BUILD </a:t>
          </a:r>
        </a:p>
        <a:p>
          <a:r>
            <a:rPr lang="da-DK" sz="1200" err="1"/>
            <a:t>Requirement</a:t>
          </a:r>
          <a:r>
            <a:rPr lang="da-DK" sz="1200"/>
            <a:t> to </a:t>
          </a:r>
          <a:r>
            <a:rPr lang="da-DK" sz="1200" err="1"/>
            <a:t>Deploy</a:t>
          </a:r>
          <a:endParaRPr lang="da-DK" sz="1200"/>
        </a:p>
      </dgm:t>
    </dgm:pt>
    <dgm:pt modelId="{B9835BA6-BE53-4651-A6E4-06F19E499863}" type="parTrans" cxnId="{F8842F9C-A81F-4947-B9F3-9E607F2B4DFA}">
      <dgm:prSet/>
      <dgm:spPr/>
      <dgm:t>
        <a:bodyPr/>
        <a:lstStyle/>
        <a:p>
          <a:endParaRPr lang="en-US" sz="1200"/>
        </a:p>
      </dgm:t>
    </dgm:pt>
    <dgm:pt modelId="{18C9E605-45B8-45E2-BD50-5B7BCAD0DBF2}" type="sibTrans" cxnId="{F8842F9C-A81F-4947-B9F3-9E607F2B4DFA}">
      <dgm:prSet/>
      <dgm:spPr/>
      <dgm:t>
        <a:bodyPr/>
        <a:lstStyle/>
        <a:p>
          <a:endParaRPr lang="en-US" sz="1200"/>
        </a:p>
      </dgm:t>
    </dgm:pt>
    <dgm:pt modelId="{FAA1DBFB-D283-48FF-A123-5094FFFC78BE}">
      <dgm:prSet custT="1"/>
      <dgm:spPr/>
      <dgm:t>
        <a:bodyPr/>
        <a:lstStyle/>
        <a:p>
          <a:r>
            <a:rPr lang="da-DK" sz="1200"/>
            <a:t>DELIVER </a:t>
          </a:r>
        </a:p>
        <a:p>
          <a:r>
            <a:rPr lang="da-DK" sz="1200" err="1"/>
            <a:t>Request</a:t>
          </a:r>
          <a:r>
            <a:rPr lang="da-DK" sz="1200"/>
            <a:t> to </a:t>
          </a:r>
          <a:r>
            <a:rPr lang="da-DK" sz="1200" err="1"/>
            <a:t>fulfill</a:t>
          </a:r>
          <a:endParaRPr lang="da-DK" sz="1200"/>
        </a:p>
      </dgm:t>
    </dgm:pt>
    <dgm:pt modelId="{F1EE0E8E-1268-424E-8949-E104C5300768}" type="parTrans" cxnId="{CE21F220-3A83-4910-ABFD-523A5FEE3448}">
      <dgm:prSet/>
      <dgm:spPr/>
      <dgm:t>
        <a:bodyPr/>
        <a:lstStyle/>
        <a:p>
          <a:endParaRPr lang="en-US" sz="1200"/>
        </a:p>
      </dgm:t>
    </dgm:pt>
    <dgm:pt modelId="{D8CCD504-B50A-414F-A13A-6FCF13ECD356}" type="sibTrans" cxnId="{CE21F220-3A83-4910-ABFD-523A5FEE3448}">
      <dgm:prSet/>
      <dgm:spPr/>
      <dgm:t>
        <a:bodyPr/>
        <a:lstStyle/>
        <a:p>
          <a:endParaRPr lang="en-US" sz="1200"/>
        </a:p>
      </dgm:t>
    </dgm:pt>
    <dgm:pt modelId="{4EDED457-216D-41B2-A9A2-A90E60B86672}">
      <dgm:prSet phldrT="[Text]" custT="1"/>
      <dgm:spPr/>
      <dgm:t>
        <a:bodyPr/>
        <a:lstStyle/>
        <a:p>
          <a:r>
            <a:rPr lang="da-DK" sz="1200" kern="1200"/>
            <a:t>PLAN </a:t>
          </a:r>
        </a:p>
        <a:p>
          <a:r>
            <a:rPr lang="da-DK" sz="1200" kern="1200" err="1">
              <a:solidFill>
                <a:prstClr val="white"/>
              </a:solidFill>
              <a:latin typeface="Century Gothic"/>
              <a:ea typeface="+mn-ea"/>
              <a:cs typeface="+mn-cs"/>
            </a:rPr>
            <a:t>Strategy</a:t>
          </a:r>
          <a:r>
            <a:rPr lang="da-DK" sz="1200" kern="1200">
              <a:solidFill>
                <a:prstClr val="white"/>
              </a:solidFill>
              <a:latin typeface="Century Gothic"/>
              <a:ea typeface="+mn-ea"/>
              <a:cs typeface="+mn-cs"/>
            </a:rPr>
            <a:t> to Portfolio</a:t>
          </a:r>
          <a:endParaRPr lang="en-US" sz="1200" kern="1200">
            <a:solidFill>
              <a:prstClr val="white"/>
            </a:solidFill>
            <a:latin typeface="Century Gothic"/>
            <a:ea typeface="+mn-ea"/>
            <a:cs typeface="+mn-cs"/>
          </a:endParaRPr>
        </a:p>
      </dgm:t>
    </dgm:pt>
    <dgm:pt modelId="{A52EC779-B214-412C-81BE-D7F80BC65D2D}" type="sibTrans" cxnId="{C5DBC187-A79E-4E7C-83B1-D0389FBF5958}">
      <dgm:prSet/>
      <dgm:spPr/>
      <dgm:t>
        <a:bodyPr/>
        <a:lstStyle/>
        <a:p>
          <a:endParaRPr lang="en-US" sz="1200"/>
        </a:p>
      </dgm:t>
    </dgm:pt>
    <dgm:pt modelId="{DB3B4B36-57C7-4DDC-A800-455FC235AF90}" type="parTrans" cxnId="{C5DBC187-A79E-4E7C-83B1-D0389FBF5958}">
      <dgm:prSet/>
      <dgm:spPr/>
      <dgm:t>
        <a:bodyPr/>
        <a:lstStyle/>
        <a:p>
          <a:endParaRPr lang="en-US" sz="1200"/>
        </a:p>
      </dgm:t>
    </dgm:pt>
    <dgm:pt modelId="{BF8D9EF4-BCFD-4063-9F56-6300BFB5EA95}" type="pres">
      <dgm:prSet presAssocID="{31257685-6D55-46DD-8C57-A21A2E9D711D}" presName="Name0" presStyleCnt="0">
        <dgm:presLayoutVars>
          <dgm:dir/>
          <dgm:animLvl val="lvl"/>
          <dgm:resizeHandles val="exact"/>
        </dgm:presLayoutVars>
      </dgm:prSet>
      <dgm:spPr/>
    </dgm:pt>
    <dgm:pt modelId="{67E47DBD-6489-42B3-A644-BFEBDDF12457}" type="pres">
      <dgm:prSet presAssocID="{A058AE19-F8DC-4CB4-A493-CB689951829D}" presName="parTxOnly" presStyleLbl="node1" presStyleIdx="0" presStyleCnt="5">
        <dgm:presLayoutVars>
          <dgm:chMax val="0"/>
          <dgm:chPref val="0"/>
          <dgm:bulletEnabled val="1"/>
        </dgm:presLayoutVars>
      </dgm:prSet>
      <dgm:spPr/>
    </dgm:pt>
    <dgm:pt modelId="{6E135DBD-39E0-47C6-A7D7-7B659AEEB786}" type="pres">
      <dgm:prSet presAssocID="{CEB25E05-B810-455F-A424-6557AD8455F7}" presName="parTxOnlySpace" presStyleCnt="0"/>
      <dgm:spPr/>
    </dgm:pt>
    <dgm:pt modelId="{AACD3123-B18A-4978-86EB-E3CE21F2D075}" type="pres">
      <dgm:prSet presAssocID="{4EDED457-216D-41B2-A9A2-A90E60B86672}" presName="parTxOnly" presStyleLbl="node1" presStyleIdx="1" presStyleCnt="5">
        <dgm:presLayoutVars>
          <dgm:chMax val="0"/>
          <dgm:chPref val="0"/>
          <dgm:bulletEnabled val="1"/>
        </dgm:presLayoutVars>
      </dgm:prSet>
      <dgm:spPr/>
    </dgm:pt>
    <dgm:pt modelId="{76788C18-4FC9-4C41-8865-104065096657}" type="pres">
      <dgm:prSet presAssocID="{A52EC779-B214-412C-81BE-D7F80BC65D2D}" presName="parTxOnlySpace" presStyleCnt="0"/>
      <dgm:spPr/>
    </dgm:pt>
    <dgm:pt modelId="{F0B9A5DA-0213-40D7-97A1-9D24551FBD8F}" type="pres">
      <dgm:prSet presAssocID="{B34FA466-77A3-47CD-8F16-E390AADF2786}" presName="parTxOnly" presStyleLbl="node1" presStyleIdx="2" presStyleCnt="5">
        <dgm:presLayoutVars>
          <dgm:chMax val="0"/>
          <dgm:chPref val="0"/>
          <dgm:bulletEnabled val="1"/>
        </dgm:presLayoutVars>
      </dgm:prSet>
      <dgm:spPr/>
    </dgm:pt>
    <dgm:pt modelId="{6796900E-B41B-488E-AEF9-FF3B05A1694C}" type="pres">
      <dgm:prSet presAssocID="{18C9E605-45B8-45E2-BD50-5B7BCAD0DBF2}" presName="parTxOnlySpace" presStyleCnt="0"/>
      <dgm:spPr/>
    </dgm:pt>
    <dgm:pt modelId="{AE681B33-69E5-41B8-92EE-D1CC8D85E8FE}" type="pres">
      <dgm:prSet presAssocID="{FAA1DBFB-D283-48FF-A123-5094FFFC78BE}" presName="parTxOnly" presStyleLbl="node1" presStyleIdx="3" presStyleCnt="5">
        <dgm:presLayoutVars>
          <dgm:chMax val="0"/>
          <dgm:chPref val="0"/>
          <dgm:bulletEnabled val="1"/>
        </dgm:presLayoutVars>
      </dgm:prSet>
      <dgm:spPr/>
    </dgm:pt>
    <dgm:pt modelId="{0ADC6F83-1C4D-4A67-8009-1396D45B9B6A}" type="pres">
      <dgm:prSet presAssocID="{D8CCD504-B50A-414F-A13A-6FCF13ECD356}" presName="parTxOnlySpace" presStyleCnt="0"/>
      <dgm:spPr/>
    </dgm:pt>
    <dgm:pt modelId="{F28A9178-508D-4855-8055-D13EBB33D73D}" type="pres">
      <dgm:prSet presAssocID="{27612803-2CF9-49B9-BD0C-0D8BDAC492D2}" presName="parTxOnly" presStyleLbl="node1" presStyleIdx="4" presStyleCnt="5">
        <dgm:presLayoutVars>
          <dgm:chMax val="0"/>
          <dgm:chPref val="0"/>
          <dgm:bulletEnabled val="1"/>
        </dgm:presLayoutVars>
      </dgm:prSet>
      <dgm:spPr/>
    </dgm:pt>
  </dgm:ptLst>
  <dgm:cxnLst>
    <dgm:cxn modelId="{A9E82C1A-AAF4-4229-9CCB-7F24B5373B47}" type="presOf" srcId="{31257685-6D55-46DD-8C57-A21A2E9D711D}" destId="{BF8D9EF4-BCFD-4063-9F56-6300BFB5EA95}" srcOrd="0" destOrd="0" presId="urn:microsoft.com/office/officeart/2005/8/layout/chevron1"/>
    <dgm:cxn modelId="{CE21F220-3A83-4910-ABFD-523A5FEE3448}" srcId="{31257685-6D55-46DD-8C57-A21A2E9D711D}" destId="{FAA1DBFB-D283-48FF-A123-5094FFFC78BE}" srcOrd="3" destOrd="0" parTransId="{F1EE0E8E-1268-424E-8949-E104C5300768}" sibTransId="{D8CCD504-B50A-414F-A13A-6FCF13ECD356}"/>
    <dgm:cxn modelId="{6B7E5C24-A013-44C0-9B10-AE6FCC917E45}" type="presOf" srcId="{FAA1DBFB-D283-48FF-A123-5094FFFC78BE}" destId="{AE681B33-69E5-41B8-92EE-D1CC8D85E8FE}" srcOrd="0" destOrd="0" presId="urn:microsoft.com/office/officeart/2005/8/layout/chevron1"/>
    <dgm:cxn modelId="{B4017E47-06E8-4D73-A4C3-F72083562342}" type="presOf" srcId="{4EDED457-216D-41B2-A9A2-A90E60B86672}" destId="{AACD3123-B18A-4978-86EB-E3CE21F2D075}" srcOrd="0" destOrd="0" presId="urn:microsoft.com/office/officeart/2005/8/layout/chevron1"/>
    <dgm:cxn modelId="{BEDBA24E-AD75-4787-B248-7357C4BAB448}" type="presOf" srcId="{A058AE19-F8DC-4CB4-A493-CB689951829D}" destId="{67E47DBD-6489-42B3-A644-BFEBDDF12457}" srcOrd="0" destOrd="0" presId="urn:microsoft.com/office/officeart/2005/8/layout/chevron1"/>
    <dgm:cxn modelId="{5BC27382-C188-4017-BE84-DAF6FEB11E98}" type="presOf" srcId="{27612803-2CF9-49B9-BD0C-0D8BDAC492D2}" destId="{F28A9178-508D-4855-8055-D13EBB33D73D}" srcOrd="0" destOrd="0" presId="urn:microsoft.com/office/officeart/2005/8/layout/chevron1"/>
    <dgm:cxn modelId="{C5DBC187-A79E-4E7C-83B1-D0389FBF5958}" srcId="{31257685-6D55-46DD-8C57-A21A2E9D711D}" destId="{4EDED457-216D-41B2-A9A2-A90E60B86672}" srcOrd="1" destOrd="0" parTransId="{DB3B4B36-57C7-4DDC-A800-455FC235AF90}" sibTransId="{A52EC779-B214-412C-81BE-D7F80BC65D2D}"/>
    <dgm:cxn modelId="{27BC5E90-5A39-4FC8-BE17-9E6BEEFF7920}" srcId="{31257685-6D55-46DD-8C57-A21A2E9D711D}" destId="{27612803-2CF9-49B9-BD0C-0D8BDAC492D2}" srcOrd="4" destOrd="0" parTransId="{E3B27667-FFE8-49A6-B5C4-54AE5325CA8B}" sibTransId="{F642D2E9-F18E-4941-87BE-EABB1982650C}"/>
    <dgm:cxn modelId="{F8842F9C-A81F-4947-B9F3-9E607F2B4DFA}" srcId="{31257685-6D55-46DD-8C57-A21A2E9D711D}" destId="{B34FA466-77A3-47CD-8F16-E390AADF2786}" srcOrd="2" destOrd="0" parTransId="{B9835BA6-BE53-4651-A6E4-06F19E499863}" sibTransId="{18C9E605-45B8-45E2-BD50-5B7BCAD0DBF2}"/>
    <dgm:cxn modelId="{B397E9B9-5BEB-4272-B768-14A593E3D257}" srcId="{31257685-6D55-46DD-8C57-A21A2E9D711D}" destId="{A058AE19-F8DC-4CB4-A493-CB689951829D}" srcOrd="0" destOrd="0" parTransId="{EF3D3537-CC0E-462A-BC73-6FF9E3E30CDE}" sibTransId="{CEB25E05-B810-455F-A424-6557AD8455F7}"/>
    <dgm:cxn modelId="{F9BC79D3-A3FA-46B1-814F-045210D6E5D1}" type="presOf" srcId="{B34FA466-77A3-47CD-8F16-E390AADF2786}" destId="{F0B9A5DA-0213-40D7-97A1-9D24551FBD8F}" srcOrd="0" destOrd="0" presId="urn:microsoft.com/office/officeart/2005/8/layout/chevron1"/>
    <dgm:cxn modelId="{55646F3B-1CC3-40E3-B25B-F637DED7DB20}" type="presParOf" srcId="{BF8D9EF4-BCFD-4063-9F56-6300BFB5EA95}" destId="{67E47DBD-6489-42B3-A644-BFEBDDF12457}" srcOrd="0" destOrd="0" presId="urn:microsoft.com/office/officeart/2005/8/layout/chevron1"/>
    <dgm:cxn modelId="{C0A2A3D8-7151-4E86-9C71-F7FF79CE85E4}" type="presParOf" srcId="{BF8D9EF4-BCFD-4063-9F56-6300BFB5EA95}" destId="{6E135DBD-39E0-47C6-A7D7-7B659AEEB786}" srcOrd="1" destOrd="0" presId="urn:microsoft.com/office/officeart/2005/8/layout/chevron1"/>
    <dgm:cxn modelId="{E45C6862-D497-44AD-9E04-FF9E737692E2}" type="presParOf" srcId="{BF8D9EF4-BCFD-4063-9F56-6300BFB5EA95}" destId="{AACD3123-B18A-4978-86EB-E3CE21F2D075}" srcOrd="2" destOrd="0" presId="urn:microsoft.com/office/officeart/2005/8/layout/chevron1"/>
    <dgm:cxn modelId="{4DAE191F-EBF8-452B-A1FE-8450AA8CFCC6}" type="presParOf" srcId="{BF8D9EF4-BCFD-4063-9F56-6300BFB5EA95}" destId="{76788C18-4FC9-4C41-8865-104065096657}" srcOrd="3" destOrd="0" presId="urn:microsoft.com/office/officeart/2005/8/layout/chevron1"/>
    <dgm:cxn modelId="{DAF5C572-DC13-458E-BB0B-BED7FBF9D653}" type="presParOf" srcId="{BF8D9EF4-BCFD-4063-9F56-6300BFB5EA95}" destId="{F0B9A5DA-0213-40D7-97A1-9D24551FBD8F}" srcOrd="4" destOrd="0" presId="urn:microsoft.com/office/officeart/2005/8/layout/chevron1"/>
    <dgm:cxn modelId="{A7DCE936-EC36-40D1-A983-938E641A141F}" type="presParOf" srcId="{BF8D9EF4-BCFD-4063-9F56-6300BFB5EA95}" destId="{6796900E-B41B-488E-AEF9-FF3B05A1694C}" srcOrd="5" destOrd="0" presId="urn:microsoft.com/office/officeart/2005/8/layout/chevron1"/>
    <dgm:cxn modelId="{14E4074D-AA28-48AA-B7CE-BA109B866340}" type="presParOf" srcId="{BF8D9EF4-BCFD-4063-9F56-6300BFB5EA95}" destId="{AE681B33-69E5-41B8-92EE-D1CC8D85E8FE}" srcOrd="6" destOrd="0" presId="urn:microsoft.com/office/officeart/2005/8/layout/chevron1"/>
    <dgm:cxn modelId="{FEC37EC2-8887-4846-8836-DEA4B37CD0F0}" type="presParOf" srcId="{BF8D9EF4-BCFD-4063-9F56-6300BFB5EA95}" destId="{0ADC6F83-1C4D-4A67-8009-1396D45B9B6A}" srcOrd="7" destOrd="0" presId="urn:microsoft.com/office/officeart/2005/8/layout/chevron1"/>
    <dgm:cxn modelId="{70AD90E7-686D-4A4E-8D61-79BD9CF44CCF}" type="presParOf" srcId="{BF8D9EF4-BCFD-4063-9F56-6300BFB5EA95}" destId="{F28A9178-508D-4855-8055-D13EBB33D73D}"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253301-1088-45C2-811B-4AC3408222B2}" type="doc">
      <dgm:prSet loTypeId="urn:microsoft.com/office/officeart/2005/8/layout/hChevron3" loCatId="process" qsTypeId="urn:microsoft.com/office/officeart/2005/8/quickstyle/simple1" qsCatId="simple" csTypeId="urn:microsoft.com/office/officeart/2005/8/colors/accent1_2" csCatId="accent1" phldr="1"/>
      <dgm:spPr/>
    </dgm:pt>
    <dgm:pt modelId="{B2C597FC-AEB8-4D55-A5FF-D6A79911409D}">
      <dgm:prSet phldrT="[Text]"/>
      <dgm:spPr/>
      <dgm:t>
        <a:bodyPr/>
        <a:lstStyle/>
        <a:p>
          <a:r>
            <a:rPr lang="da-DK" b="1">
              <a:solidFill>
                <a:schemeClr val="bg1"/>
              </a:solidFill>
            </a:rPr>
            <a:t>Service validation and testing</a:t>
          </a:r>
          <a:endParaRPr lang="en-US" b="1">
            <a:solidFill>
              <a:schemeClr val="bg1"/>
            </a:solidFill>
          </a:endParaRPr>
        </a:p>
      </dgm:t>
    </dgm:pt>
    <dgm:pt modelId="{1D060F22-8FF4-4E53-AB92-285EBFFB0564}" type="parTrans" cxnId="{CCD7BD49-0285-40D3-A59F-C17501470219}">
      <dgm:prSet/>
      <dgm:spPr/>
      <dgm:t>
        <a:bodyPr/>
        <a:lstStyle/>
        <a:p>
          <a:endParaRPr lang="en-US" b="1">
            <a:solidFill>
              <a:schemeClr val="bg1"/>
            </a:solidFill>
          </a:endParaRPr>
        </a:p>
      </dgm:t>
    </dgm:pt>
    <dgm:pt modelId="{9FB3E8B0-4E2F-42A1-A0A5-54AA57900696}" type="sibTrans" cxnId="{CCD7BD49-0285-40D3-A59F-C17501470219}">
      <dgm:prSet/>
      <dgm:spPr/>
      <dgm:t>
        <a:bodyPr/>
        <a:lstStyle/>
        <a:p>
          <a:endParaRPr lang="en-US" b="1">
            <a:solidFill>
              <a:schemeClr val="bg1"/>
            </a:solidFill>
          </a:endParaRPr>
        </a:p>
      </dgm:t>
    </dgm:pt>
    <dgm:pt modelId="{62950BCE-68E8-469E-AF3E-920E1B6DFBB5}">
      <dgm:prSet phldrT="[Text]"/>
      <dgm:spPr/>
      <dgm:t>
        <a:bodyPr/>
        <a:lstStyle/>
        <a:p>
          <a:r>
            <a:rPr lang="da-DK" b="1">
              <a:solidFill>
                <a:schemeClr val="bg1"/>
              </a:solidFill>
            </a:rPr>
            <a:t>Service Portfolio Management</a:t>
          </a:r>
          <a:endParaRPr lang="en-US" b="1">
            <a:solidFill>
              <a:schemeClr val="bg1"/>
            </a:solidFill>
          </a:endParaRPr>
        </a:p>
      </dgm:t>
    </dgm:pt>
    <dgm:pt modelId="{B5851E4D-88C6-4E66-918A-0C934D5ED2A3}" type="parTrans" cxnId="{9ED53E94-2F8C-442D-A8F6-05018328E5F4}">
      <dgm:prSet/>
      <dgm:spPr/>
      <dgm:t>
        <a:bodyPr/>
        <a:lstStyle/>
        <a:p>
          <a:endParaRPr lang="en-US" b="1">
            <a:solidFill>
              <a:schemeClr val="bg1"/>
            </a:solidFill>
          </a:endParaRPr>
        </a:p>
      </dgm:t>
    </dgm:pt>
    <dgm:pt modelId="{306515C6-BDC3-48C1-A5CA-584083F4861A}" type="sibTrans" cxnId="{9ED53E94-2F8C-442D-A8F6-05018328E5F4}">
      <dgm:prSet/>
      <dgm:spPr/>
      <dgm:t>
        <a:bodyPr/>
        <a:lstStyle/>
        <a:p>
          <a:endParaRPr lang="en-US" b="1">
            <a:solidFill>
              <a:schemeClr val="bg1"/>
            </a:solidFill>
          </a:endParaRPr>
        </a:p>
      </dgm:t>
    </dgm:pt>
    <dgm:pt modelId="{1DE15699-9BDF-416F-B31C-EFA6F687D9AD}">
      <dgm:prSet phldrT="[Text]"/>
      <dgm:spPr/>
      <dgm:t>
        <a:bodyPr/>
        <a:lstStyle/>
        <a:p>
          <a:r>
            <a:rPr lang="da-DK" b="1">
              <a:solidFill>
                <a:schemeClr val="bg1"/>
              </a:solidFill>
            </a:rPr>
            <a:t>Service Design and Build</a:t>
          </a:r>
          <a:endParaRPr lang="en-US" b="1">
            <a:solidFill>
              <a:schemeClr val="bg1"/>
            </a:solidFill>
          </a:endParaRPr>
        </a:p>
      </dgm:t>
    </dgm:pt>
    <dgm:pt modelId="{BA20E9A8-AAC2-43EA-B188-F6FEF4B68D72}" type="parTrans" cxnId="{7D42D692-D3EB-4C14-B31B-2AE284B4AB82}">
      <dgm:prSet/>
      <dgm:spPr/>
      <dgm:t>
        <a:bodyPr/>
        <a:lstStyle/>
        <a:p>
          <a:endParaRPr lang="en-US" b="1">
            <a:solidFill>
              <a:schemeClr val="bg1"/>
            </a:solidFill>
          </a:endParaRPr>
        </a:p>
      </dgm:t>
    </dgm:pt>
    <dgm:pt modelId="{E83A3932-AE94-4850-9E5D-2F44DC7CD547}" type="sibTrans" cxnId="{7D42D692-D3EB-4C14-B31B-2AE284B4AB82}">
      <dgm:prSet/>
      <dgm:spPr/>
      <dgm:t>
        <a:bodyPr/>
        <a:lstStyle/>
        <a:p>
          <a:endParaRPr lang="en-US" b="1">
            <a:solidFill>
              <a:schemeClr val="bg1"/>
            </a:solidFill>
          </a:endParaRPr>
        </a:p>
      </dgm:t>
    </dgm:pt>
    <dgm:pt modelId="{094AAFAA-7AEC-4AAC-806E-AA84D75759CD}">
      <dgm:prSet phldrT="[Text]"/>
      <dgm:spPr/>
      <dgm:t>
        <a:bodyPr/>
        <a:lstStyle/>
        <a:p>
          <a:r>
            <a:rPr lang="en-US" b="1">
              <a:solidFill>
                <a:schemeClr val="bg1"/>
              </a:solidFill>
            </a:rPr>
            <a:t>Release &amp; Deployment Management </a:t>
          </a:r>
        </a:p>
      </dgm:t>
    </dgm:pt>
    <dgm:pt modelId="{C3AFAD0D-FF4F-40C3-8D67-CFC98736EB95}" type="parTrans" cxnId="{26387F3B-5259-4F33-9CDE-2843E71EB11D}">
      <dgm:prSet/>
      <dgm:spPr/>
      <dgm:t>
        <a:bodyPr/>
        <a:lstStyle/>
        <a:p>
          <a:endParaRPr lang="da-DK" b="1">
            <a:solidFill>
              <a:schemeClr val="bg1"/>
            </a:solidFill>
          </a:endParaRPr>
        </a:p>
      </dgm:t>
    </dgm:pt>
    <dgm:pt modelId="{9038F5F2-94B8-4BF1-A7E7-BCA7FC83EB09}" type="sibTrans" cxnId="{26387F3B-5259-4F33-9CDE-2843E71EB11D}">
      <dgm:prSet/>
      <dgm:spPr/>
      <dgm:t>
        <a:bodyPr/>
        <a:lstStyle/>
        <a:p>
          <a:endParaRPr lang="da-DK" b="1">
            <a:solidFill>
              <a:schemeClr val="bg1"/>
            </a:solidFill>
          </a:endParaRPr>
        </a:p>
      </dgm:t>
    </dgm:pt>
    <dgm:pt modelId="{9A02AF90-E836-411C-8BFE-8E0C20D48C30}">
      <dgm:prSet phldrT="[Text]"/>
      <dgm:spPr/>
      <dgm:t>
        <a:bodyPr/>
        <a:lstStyle/>
        <a:p>
          <a:r>
            <a:rPr lang="en-US" b="1">
              <a:solidFill>
                <a:schemeClr val="bg1"/>
              </a:solidFill>
            </a:rPr>
            <a:t>Manage Enterprise Architecture</a:t>
          </a:r>
        </a:p>
      </dgm:t>
    </dgm:pt>
    <dgm:pt modelId="{F102DDE3-C3CB-42C5-B5E0-36B2AFF45BF5}" type="parTrans" cxnId="{2F18EDE9-B63A-4E98-9DF3-8FBFDDFCA6D9}">
      <dgm:prSet/>
      <dgm:spPr/>
      <dgm:t>
        <a:bodyPr/>
        <a:lstStyle/>
        <a:p>
          <a:endParaRPr lang="da-DK" b="1">
            <a:solidFill>
              <a:schemeClr val="bg1"/>
            </a:solidFill>
          </a:endParaRPr>
        </a:p>
      </dgm:t>
    </dgm:pt>
    <dgm:pt modelId="{A8461EF7-E2C6-46E5-9328-3A9650A48A33}" type="sibTrans" cxnId="{2F18EDE9-B63A-4E98-9DF3-8FBFDDFCA6D9}">
      <dgm:prSet/>
      <dgm:spPr/>
      <dgm:t>
        <a:bodyPr/>
        <a:lstStyle/>
        <a:p>
          <a:endParaRPr lang="da-DK" b="1">
            <a:solidFill>
              <a:schemeClr val="bg1"/>
            </a:solidFill>
          </a:endParaRPr>
        </a:p>
      </dgm:t>
    </dgm:pt>
    <dgm:pt modelId="{413A0B21-6B37-4492-B581-D8B48E514396}">
      <dgm:prSet phldrT="[Text]"/>
      <dgm:spPr/>
      <dgm:t>
        <a:bodyPr/>
        <a:lstStyle/>
        <a:p>
          <a:r>
            <a:rPr lang="en-US" b="1">
              <a:solidFill>
                <a:schemeClr val="bg1"/>
              </a:solidFill>
            </a:rPr>
            <a:t>Service Catalogue Management</a:t>
          </a:r>
        </a:p>
      </dgm:t>
    </dgm:pt>
    <dgm:pt modelId="{6F7ACADA-DFC7-42D6-934C-B4F9771944AC}" type="parTrans" cxnId="{D3749E38-3FFF-463F-8DFD-7F9E1CA73BB7}">
      <dgm:prSet/>
      <dgm:spPr/>
      <dgm:t>
        <a:bodyPr/>
        <a:lstStyle/>
        <a:p>
          <a:endParaRPr lang="da-DK" b="1">
            <a:solidFill>
              <a:schemeClr val="bg1"/>
            </a:solidFill>
          </a:endParaRPr>
        </a:p>
      </dgm:t>
    </dgm:pt>
    <dgm:pt modelId="{77370F4F-5832-4E08-AD97-F302E9EF5151}" type="sibTrans" cxnId="{D3749E38-3FFF-463F-8DFD-7F9E1CA73BB7}">
      <dgm:prSet/>
      <dgm:spPr/>
      <dgm:t>
        <a:bodyPr/>
        <a:lstStyle/>
        <a:p>
          <a:endParaRPr lang="da-DK" b="1">
            <a:solidFill>
              <a:schemeClr val="bg1"/>
            </a:solidFill>
          </a:endParaRPr>
        </a:p>
      </dgm:t>
    </dgm:pt>
    <dgm:pt modelId="{6F0DA1CE-A6BB-47F8-81B5-41AFB2449EAB}" type="pres">
      <dgm:prSet presAssocID="{94253301-1088-45C2-811B-4AC3408222B2}" presName="Name0" presStyleCnt="0">
        <dgm:presLayoutVars>
          <dgm:dir/>
          <dgm:resizeHandles val="exact"/>
        </dgm:presLayoutVars>
      </dgm:prSet>
      <dgm:spPr/>
    </dgm:pt>
    <dgm:pt modelId="{C0A50AB1-6D55-4E7D-BC9C-A2DF3866E1EF}" type="pres">
      <dgm:prSet presAssocID="{62950BCE-68E8-469E-AF3E-920E1B6DFBB5}" presName="parTxOnly" presStyleLbl="node1" presStyleIdx="0" presStyleCnt="6">
        <dgm:presLayoutVars>
          <dgm:bulletEnabled val="1"/>
        </dgm:presLayoutVars>
      </dgm:prSet>
      <dgm:spPr/>
    </dgm:pt>
    <dgm:pt modelId="{75717205-D14F-46CE-882E-3ECB2A173637}" type="pres">
      <dgm:prSet presAssocID="{306515C6-BDC3-48C1-A5CA-584083F4861A}" presName="parSpace" presStyleCnt="0"/>
      <dgm:spPr/>
    </dgm:pt>
    <dgm:pt modelId="{2B5B8DD5-A15C-43FA-BC61-1810397C12D1}" type="pres">
      <dgm:prSet presAssocID="{9A02AF90-E836-411C-8BFE-8E0C20D48C30}" presName="parTxOnly" presStyleLbl="node1" presStyleIdx="1" presStyleCnt="6">
        <dgm:presLayoutVars>
          <dgm:bulletEnabled val="1"/>
        </dgm:presLayoutVars>
      </dgm:prSet>
      <dgm:spPr/>
    </dgm:pt>
    <dgm:pt modelId="{BAF92603-45BA-464B-A8DA-2D1D3343C0E8}" type="pres">
      <dgm:prSet presAssocID="{A8461EF7-E2C6-46E5-9328-3A9650A48A33}" presName="parSpace" presStyleCnt="0"/>
      <dgm:spPr/>
    </dgm:pt>
    <dgm:pt modelId="{FB191E79-FF4D-4C9E-9B10-6AB6CE42B75B}" type="pres">
      <dgm:prSet presAssocID="{1DE15699-9BDF-416F-B31C-EFA6F687D9AD}" presName="parTxOnly" presStyleLbl="node1" presStyleIdx="2" presStyleCnt="6" custLinFactNeighborX="3201">
        <dgm:presLayoutVars>
          <dgm:bulletEnabled val="1"/>
        </dgm:presLayoutVars>
      </dgm:prSet>
      <dgm:spPr/>
    </dgm:pt>
    <dgm:pt modelId="{9CA17F73-B1E2-47BB-9591-4C081C105C00}" type="pres">
      <dgm:prSet presAssocID="{E83A3932-AE94-4850-9E5D-2F44DC7CD547}" presName="parSpace" presStyleCnt="0"/>
      <dgm:spPr/>
    </dgm:pt>
    <dgm:pt modelId="{19AC77F5-9883-436A-A611-C3BF9B7F7662}" type="pres">
      <dgm:prSet presAssocID="{B2C597FC-AEB8-4D55-A5FF-D6A79911409D}" presName="parTxOnly" presStyleLbl="node1" presStyleIdx="3" presStyleCnt="6">
        <dgm:presLayoutVars>
          <dgm:bulletEnabled val="1"/>
        </dgm:presLayoutVars>
      </dgm:prSet>
      <dgm:spPr/>
    </dgm:pt>
    <dgm:pt modelId="{8BFA2044-FE87-498C-8569-5F1F9F2CDC29}" type="pres">
      <dgm:prSet presAssocID="{9FB3E8B0-4E2F-42A1-A0A5-54AA57900696}" presName="parSpace" presStyleCnt="0"/>
      <dgm:spPr/>
    </dgm:pt>
    <dgm:pt modelId="{83A38B64-034C-454B-81D4-EE6AB229E99D}" type="pres">
      <dgm:prSet presAssocID="{094AAFAA-7AEC-4AAC-806E-AA84D75759CD}" presName="parTxOnly" presStyleLbl="node1" presStyleIdx="4" presStyleCnt="6">
        <dgm:presLayoutVars>
          <dgm:bulletEnabled val="1"/>
        </dgm:presLayoutVars>
      </dgm:prSet>
      <dgm:spPr/>
    </dgm:pt>
    <dgm:pt modelId="{6AE5C56B-0E3A-4ECA-818A-1C5FBB241BAA}" type="pres">
      <dgm:prSet presAssocID="{9038F5F2-94B8-4BF1-A7E7-BCA7FC83EB09}" presName="parSpace" presStyleCnt="0"/>
      <dgm:spPr/>
    </dgm:pt>
    <dgm:pt modelId="{3707491B-EB52-49F3-8E6D-12439631B2E4}" type="pres">
      <dgm:prSet presAssocID="{413A0B21-6B37-4492-B581-D8B48E514396}" presName="parTxOnly" presStyleLbl="node1" presStyleIdx="5" presStyleCnt="6">
        <dgm:presLayoutVars>
          <dgm:bulletEnabled val="1"/>
        </dgm:presLayoutVars>
      </dgm:prSet>
      <dgm:spPr/>
    </dgm:pt>
  </dgm:ptLst>
  <dgm:cxnLst>
    <dgm:cxn modelId="{D3749E38-3FFF-463F-8DFD-7F9E1CA73BB7}" srcId="{94253301-1088-45C2-811B-4AC3408222B2}" destId="{413A0B21-6B37-4492-B581-D8B48E514396}" srcOrd="5" destOrd="0" parTransId="{6F7ACADA-DFC7-42D6-934C-B4F9771944AC}" sibTransId="{77370F4F-5832-4E08-AD97-F302E9EF5151}"/>
    <dgm:cxn modelId="{26387F3B-5259-4F33-9CDE-2843E71EB11D}" srcId="{94253301-1088-45C2-811B-4AC3408222B2}" destId="{094AAFAA-7AEC-4AAC-806E-AA84D75759CD}" srcOrd="4" destOrd="0" parTransId="{C3AFAD0D-FF4F-40C3-8D67-CFC98736EB95}" sibTransId="{9038F5F2-94B8-4BF1-A7E7-BCA7FC83EB09}"/>
    <dgm:cxn modelId="{CCD7BD49-0285-40D3-A59F-C17501470219}" srcId="{94253301-1088-45C2-811B-4AC3408222B2}" destId="{B2C597FC-AEB8-4D55-A5FF-D6A79911409D}" srcOrd="3" destOrd="0" parTransId="{1D060F22-8FF4-4E53-AB92-285EBFFB0564}" sibTransId="{9FB3E8B0-4E2F-42A1-A0A5-54AA57900696}"/>
    <dgm:cxn modelId="{FA94D770-4340-42B4-9D5C-24DB7F7E0768}" type="presOf" srcId="{9A02AF90-E836-411C-8BFE-8E0C20D48C30}" destId="{2B5B8DD5-A15C-43FA-BC61-1810397C12D1}" srcOrd="0" destOrd="0" presId="urn:microsoft.com/office/officeart/2005/8/layout/hChevron3"/>
    <dgm:cxn modelId="{54F31C78-95B6-4885-A40E-E80E76804F92}" type="presOf" srcId="{1DE15699-9BDF-416F-B31C-EFA6F687D9AD}" destId="{FB191E79-FF4D-4C9E-9B10-6AB6CE42B75B}" srcOrd="0" destOrd="0" presId="urn:microsoft.com/office/officeart/2005/8/layout/hChevron3"/>
    <dgm:cxn modelId="{CA146482-F5FB-4484-9887-E44B5DFBB826}" type="presOf" srcId="{413A0B21-6B37-4492-B581-D8B48E514396}" destId="{3707491B-EB52-49F3-8E6D-12439631B2E4}" srcOrd="0" destOrd="0" presId="urn:microsoft.com/office/officeart/2005/8/layout/hChevron3"/>
    <dgm:cxn modelId="{7D42D692-D3EB-4C14-B31B-2AE284B4AB82}" srcId="{94253301-1088-45C2-811B-4AC3408222B2}" destId="{1DE15699-9BDF-416F-B31C-EFA6F687D9AD}" srcOrd="2" destOrd="0" parTransId="{BA20E9A8-AAC2-43EA-B188-F6FEF4B68D72}" sibTransId="{E83A3932-AE94-4850-9E5D-2F44DC7CD547}"/>
    <dgm:cxn modelId="{612D5693-8378-4FD2-8459-3F401E6C5253}" type="presOf" srcId="{094AAFAA-7AEC-4AAC-806E-AA84D75759CD}" destId="{83A38B64-034C-454B-81D4-EE6AB229E99D}" srcOrd="0" destOrd="0" presId="urn:microsoft.com/office/officeart/2005/8/layout/hChevron3"/>
    <dgm:cxn modelId="{9ED53E94-2F8C-442D-A8F6-05018328E5F4}" srcId="{94253301-1088-45C2-811B-4AC3408222B2}" destId="{62950BCE-68E8-469E-AF3E-920E1B6DFBB5}" srcOrd="0" destOrd="0" parTransId="{B5851E4D-88C6-4E66-918A-0C934D5ED2A3}" sibTransId="{306515C6-BDC3-48C1-A5CA-584083F4861A}"/>
    <dgm:cxn modelId="{E3F00E96-F63C-4104-A146-BFC3FD2D18F7}" type="presOf" srcId="{62950BCE-68E8-469E-AF3E-920E1B6DFBB5}" destId="{C0A50AB1-6D55-4E7D-BC9C-A2DF3866E1EF}" srcOrd="0" destOrd="0" presId="urn:microsoft.com/office/officeart/2005/8/layout/hChevron3"/>
    <dgm:cxn modelId="{BF951DB9-14F1-497D-BAFD-0FB28D0B1A03}" type="presOf" srcId="{94253301-1088-45C2-811B-4AC3408222B2}" destId="{6F0DA1CE-A6BB-47F8-81B5-41AFB2449EAB}" srcOrd="0" destOrd="0" presId="urn:microsoft.com/office/officeart/2005/8/layout/hChevron3"/>
    <dgm:cxn modelId="{B4067AE1-DEA7-42B3-B885-27E7882DF716}" type="presOf" srcId="{B2C597FC-AEB8-4D55-A5FF-D6A79911409D}" destId="{19AC77F5-9883-436A-A611-C3BF9B7F7662}" srcOrd="0" destOrd="0" presId="urn:microsoft.com/office/officeart/2005/8/layout/hChevron3"/>
    <dgm:cxn modelId="{2F18EDE9-B63A-4E98-9DF3-8FBFDDFCA6D9}" srcId="{94253301-1088-45C2-811B-4AC3408222B2}" destId="{9A02AF90-E836-411C-8BFE-8E0C20D48C30}" srcOrd="1" destOrd="0" parTransId="{F102DDE3-C3CB-42C5-B5E0-36B2AFF45BF5}" sibTransId="{A8461EF7-E2C6-46E5-9328-3A9650A48A33}"/>
    <dgm:cxn modelId="{EBAE61E1-03CF-4346-82DE-C22BC515EA7B}" type="presParOf" srcId="{6F0DA1CE-A6BB-47F8-81B5-41AFB2449EAB}" destId="{C0A50AB1-6D55-4E7D-BC9C-A2DF3866E1EF}" srcOrd="0" destOrd="0" presId="urn:microsoft.com/office/officeart/2005/8/layout/hChevron3"/>
    <dgm:cxn modelId="{84B73F64-0C06-487F-B8F0-EC86056E56D4}" type="presParOf" srcId="{6F0DA1CE-A6BB-47F8-81B5-41AFB2449EAB}" destId="{75717205-D14F-46CE-882E-3ECB2A173637}" srcOrd="1" destOrd="0" presId="urn:microsoft.com/office/officeart/2005/8/layout/hChevron3"/>
    <dgm:cxn modelId="{24DB301E-8143-4696-AB9A-7B9F663C01FA}" type="presParOf" srcId="{6F0DA1CE-A6BB-47F8-81B5-41AFB2449EAB}" destId="{2B5B8DD5-A15C-43FA-BC61-1810397C12D1}" srcOrd="2" destOrd="0" presId="urn:microsoft.com/office/officeart/2005/8/layout/hChevron3"/>
    <dgm:cxn modelId="{E77EA54A-F357-4FC7-A2EE-F9FAC5E65F84}" type="presParOf" srcId="{6F0DA1CE-A6BB-47F8-81B5-41AFB2449EAB}" destId="{BAF92603-45BA-464B-A8DA-2D1D3343C0E8}" srcOrd="3" destOrd="0" presId="urn:microsoft.com/office/officeart/2005/8/layout/hChevron3"/>
    <dgm:cxn modelId="{01A90E71-7E3B-43CA-9352-BD85F0ABCE84}" type="presParOf" srcId="{6F0DA1CE-A6BB-47F8-81B5-41AFB2449EAB}" destId="{FB191E79-FF4D-4C9E-9B10-6AB6CE42B75B}" srcOrd="4" destOrd="0" presId="urn:microsoft.com/office/officeart/2005/8/layout/hChevron3"/>
    <dgm:cxn modelId="{360B479B-4E8F-4B95-BCCB-68004DEBB632}" type="presParOf" srcId="{6F0DA1CE-A6BB-47F8-81B5-41AFB2449EAB}" destId="{9CA17F73-B1E2-47BB-9591-4C081C105C00}" srcOrd="5" destOrd="0" presId="urn:microsoft.com/office/officeart/2005/8/layout/hChevron3"/>
    <dgm:cxn modelId="{5DC42B23-8DB7-4804-938A-35B10800F8EC}" type="presParOf" srcId="{6F0DA1CE-A6BB-47F8-81B5-41AFB2449EAB}" destId="{19AC77F5-9883-436A-A611-C3BF9B7F7662}" srcOrd="6" destOrd="0" presId="urn:microsoft.com/office/officeart/2005/8/layout/hChevron3"/>
    <dgm:cxn modelId="{AF341951-13A3-4CC1-93DD-2864BC726EA7}" type="presParOf" srcId="{6F0DA1CE-A6BB-47F8-81B5-41AFB2449EAB}" destId="{8BFA2044-FE87-498C-8569-5F1F9F2CDC29}" srcOrd="7" destOrd="0" presId="urn:microsoft.com/office/officeart/2005/8/layout/hChevron3"/>
    <dgm:cxn modelId="{F09381B0-FB8B-4101-B50F-B82A6430D041}" type="presParOf" srcId="{6F0DA1CE-A6BB-47F8-81B5-41AFB2449EAB}" destId="{83A38B64-034C-454B-81D4-EE6AB229E99D}" srcOrd="8" destOrd="0" presId="urn:microsoft.com/office/officeart/2005/8/layout/hChevron3"/>
    <dgm:cxn modelId="{46DFEFEB-59F3-4A0D-8CF0-A6D52DF7C96F}" type="presParOf" srcId="{6F0DA1CE-A6BB-47F8-81B5-41AFB2449EAB}" destId="{6AE5C56B-0E3A-4ECA-818A-1C5FBB241BAA}" srcOrd="9" destOrd="0" presId="urn:microsoft.com/office/officeart/2005/8/layout/hChevron3"/>
    <dgm:cxn modelId="{52098238-9C64-461D-88B5-8817BD1EECAD}" type="presParOf" srcId="{6F0DA1CE-A6BB-47F8-81B5-41AFB2449EAB}" destId="{3707491B-EB52-49F3-8E6D-12439631B2E4}" srcOrd="10"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253301-1088-45C2-811B-4AC3408222B2}" type="doc">
      <dgm:prSet loTypeId="urn:microsoft.com/office/officeart/2005/8/layout/hChevron3" loCatId="process" qsTypeId="urn:microsoft.com/office/officeart/2005/8/quickstyle/simple1" qsCatId="simple" csTypeId="urn:microsoft.com/office/officeart/2005/8/colors/accent1_2" csCatId="accent1" phldr="1"/>
      <dgm:spPr/>
    </dgm:pt>
    <dgm:pt modelId="{4FD409B3-FEDF-4F2F-9BC4-80760A89A23E}">
      <dgm:prSet phldrT="[Text]"/>
      <dgm:spPr/>
      <dgm:t>
        <a:bodyPr/>
        <a:lstStyle/>
        <a:p>
          <a:r>
            <a:rPr lang="da-DK" b="1">
              <a:solidFill>
                <a:schemeClr val="bg1"/>
              </a:solidFill>
            </a:rPr>
            <a:t>Sales</a:t>
          </a:r>
          <a:endParaRPr lang="en-US" b="1">
            <a:solidFill>
              <a:schemeClr val="bg1"/>
            </a:solidFill>
          </a:endParaRPr>
        </a:p>
      </dgm:t>
    </dgm:pt>
    <dgm:pt modelId="{464CDF78-5E28-4E6C-A85A-BF5E547B1451}" type="parTrans" cxnId="{1563EFCD-B516-45A7-AE01-A46E9912F09F}">
      <dgm:prSet/>
      <dgm:spPr/>
      <dgm:t>
        <a:bodyPr/>
        <a:lstStyle/>
        <a:p>
          <a:endParaRPr lang="en-US" b="1">
            <a:solidFill>
              <a:schemeClr val="bg1"/>
            </a:solidFill>
          </a:endParaRPr>
        </a:p>
      </dgm:t>
    </dgm:pt>
    <dgm:pt modelId="{3F2A95F5-186B-42C5-B408-AAB109D47042}" type="sibTrans" cxnId="{1563EFCD-B516-45A7-AE01-A46E9912F09F}">
      <dgm:prSet/>
      <dgm:spPr/>
      <dgm:t>
        <a:bodyPr/>
        <a:lstStyle/>
        <a:p>
          <a:endParaRPr lang="en-US" b="1">
            <a:solidFill>
              <a:schemeClr val="bg1"/>
            </a:solidFill>
          </a:endParaRPr>
        </a:p>
      </dgm:t>
    </dgm:pt>
    <dgm:pt modelId="{B2C597FC-AEB8-4D55-A5FF-D6A79911409D}">
      <dgm:prSet phldrT="[Text]"/>
      <dgm:spPr/>
      <dgm:t>
        <a:bodyPr/>
        <a:lstStyle/>
        <a:p>
          <a:r>
            <a:rPr lang="da-DK" b="1">
              <a:solidFill>
                <a:schemeClr val="bg1"/>
              </a:solidFill>
            </a:rPr>
            <a:t>Service validation and testing</a:t>
          </a:r>
          <a:endParaRPr lang="en-US" b="1">
            <a:solidFill>
              <a:schemeClr val="bg1"/>
            </a:solidFill>
          </a:endParaRPr>
        </a:p>
      </dgm:t>
    </dgm:pt>
    <dgm:pt modelId="{1D060F22-8FF4-4E53-AB92-285EBFFB0564}" type="parTrans" cxnId="{CCD7BD49-0285-40D3-A59F-C17501470219}">
      <dgm:prSet/>
      <dgm:spPr/>
      <dgm:t>
        <a:bodyPr/>
        <a:lstStyle/>
        <a:p>
          <a:endParaRPr lang="en-US" b="1">
            <a:solidFill>
              <a:schemeClr val="bg1"/>
            </a:solidFill>
          </a:endParaRPr>
        </a:p>
      </dgm:t>
    </dgm:pt>
    <dgm:pt modelId="{9FB3E8B0-4E2F-42A1-A0A5-54AA57900696}" type="sibTrans" cxnId="{CCD7BD49-0285-40D3-A59F-C17501470219}">
      <dgm:prSet/>
      <dgm:spPr/>
      <dgm:t>
        <a:bodyPr/>
        <a:lstStyle/>
        <a:p>
          <a:endParaRPr lang="en-US" b="1">
            <a:solidFill>
              <a:schemeClr val="bg1"/>
            </a:solidFill>
          </a:endParaRPr>
        </a:p>
      </dgm:t>
    </dgm:pt>
    <dgm:pt modelId="{62950BCE-68E8-469E-AF3E-920E1B6DFBB5}">
      <dgm:prSet phldrT="[Text]"/>
      <dgm:spPr/>
      <dgm:t>
        <a:bodyPr/>
        <a:lstStyle/>
        <a:p>
          <a:r>
            <a:rPr lang="da-DK" b="1">
              <a:solidFill>
                <a:schemeClr val="bg1"/>
              </a:solidFill>
            </a:rPr>
            <a:t>Project Portfolio Management</a:t>
          </a:r>
          <a:endParaRPr lang="en-US" b="1">
            <a:solidFill>
              <a:schemeClr val="bg1"/>
            </a:solidFill>
          </a:endParaRPr>
        </a:p>
      </dgm:t>
    </dgm:pt>
    <dgm:pt modelId="{B5851E4D-88C6-4E66-918A-0C934D5ED2A3}" type="parTrans" cxnId="{9ED53E94-2F8C-442D-A8F6-05018328E5F4}">
      <dgm:prSet/>
      <dgm:spPr/>
      <dgm:t>
        <a:bodyPr/>
        <a:lstStyle/>
        <a:p>
          <a:endParaRPr lang="en-US" b="1">
            <a:solidFill>
              <a:schemeClr val="bg1"/>
            </a:solidFill>
          </a:endParaRPr>
        </a:p>
      </dgm:t>
    </dgm:pt>
    <dgm:pt modelId="{306515C6-BDC3-48C1-A5CA-584083F4861A}" type="sibTrans" cxnId="{9ED53E94-2F8C-442D-A8F6-05018328E5F4}">
      <dgm:prSet/>
      <dgm:spPr/>
      <dgm:t>
        <a:bodyPr/>
        <a:lstStyle/>
        <a:p>
          <a:endParaRPr lang="en-US" b="1">
            <a:solidFill>
              <a:schemeClr val="bg1"/>
            </a:solidFill>
          </a:endParaRPr>
        </a:p>
      </dgm:t>
    </dgm:pt>
    <dgm:pt modelId="{1DE15699-9BDF-416F-B31C-EFA6F687D9AD}">
      <dgm:prSet phldrT="[Text]"/>
      <dgm:spPr/>
      <dgm:t>
        <a:bodyPr/>
        <a:lstStyle/>
        <a:p>
          <a:r>
            <a:rPr lang="da-DK" b="1">
              <a:solidFill>
                <a:schemeClr val="bg1"/>
              </a:solidFill>
            </a:rPr>
            <a:t>Service Design and Build</a:t>
          </a:r>
          <a:endParaRPr lang="en-US" b="1">
            <a:solidFill>
              <a:schemeClr val="bg1"/>
            </a:solidFill>
          </a:endParaRPr>
        </a:p>
      </dgm:t>
    </dgm:pt>
    <dgm:pt modelId="{BA20E9A8-AAC2-43EA-B188-F6FEF4B68D72}" type="parTrans" cxnId="{7D42D692-D3EB-4C14-B31B-2AE284B4AB82}">
      <dgm:prSet/>
      <dgm:spPr/>
      <dgm:t>
        <a:bodyPr/>
        <a:lstStyle/>
        <a:p>
          <a:endParaRPr lang="en-US" b="1">
            <a:solidFill>
              <a:schemeClr val="bg1"/>
            </a:solidFill>
          </a:endParaRPr>
        </a:p>
      </dgm:t>
    </dgm:pt>
    <dgm:pt modelId="{E83A3932-AE94-4850-9E5D-2F44DC7CD547}" type="sibTrans" cxnId="{7D42D692-D3EB-4C14-B31B-2AE284B4AB82}">
      <dgm:prSet/>
      <dgm:spPr/>
      <dgm:t>
        <a:bodyPr/>
        <a:lstStyle/>
        <a:p>
          <a:endParaRPr lang="en-US" b="1">
            <a:solidFill>
              <a:schemeClr val="bg1"/>
            </a:solidFill>
          </a:endParaRPr>
        </a:p>
      </dgm:t>
    </dgm:pt>
    <dgm:pt modelId="{094AAFAA-7AEC-4AAC-806E-AA84D75759CD}">
      <dgm:prSet phldrT="[Text]"/>
      <dgm:spPr/>
      <dgm:t>
        <a:bodyPr/>
        <a:lstStyle/>
        <a:p>
          <a:r>
            <a:rPr lang="en-US" b="1">
              <a:solidFill>
                <a:schemeClr val="bg1"/>
              </a:solidFill>
            </a:rPr>
            <a:t>Release &amp; Deployment Management </a:t>
          </a:r>
        </a:p>
      </dgm:t>
    </dgm:pt>
    <dgm:pt modelId="{C3AFAD0D-FF4F-40C3-8D67-CFC98736EB95}" type="parTrans" cxnId="{26387F3B-5259-4F33-9CDE-2843E71EB11D}">
      <dgm:prSet/>
      <dgm:spPr/>
      <dgm:t>
        <a:bodyPr/>
        <a:lstStyle/>
        <a:p>
          <a:endParaRPr lang="da-DK" b="1">
            <a:solidFill>
              <a:schemeClr val="bg1"/>
            </a:solidFill>
          </a:endParaRPr>
        </a:p>
      </dgm:t>
    </dgm:pt>
    <dgm:pt modelId="{9038F5F2-94B8-4BF1-A7E7-BCA7FC83EB09}" type="sibTrans" cxnId="{26387F3B-5259-4F33-9CDE-2843E71EB11D}">
      <dgm:prSet/>
      <dgm:spPr/>
      <dgm:t>
        <a:bodyPr/>
        <a:lstStyle/>
        <a:p>
          <a:endParaRPr lang="da-DK" b="1">
            <a:solidFill>
              <a:schemeClr val="bg1"/>
            </a:solidFill>
          </a:endParaRPr>
        </a:p>
      </dgm:t>
    </dgm:pt>
    <dgm:pt modelId="{9A02AF90-E836-411C-8BFE-8E0C20D48C30}">
      <dgm:prSet phldrT="[Text]"/>
      <dgm:spPr/>
      <dgm:t>
        <a:bodyPr/>
        <a:lstStyle/>
        <a:p>
          <a:r>
            <a:rPr lang="en-US" b="1">
              <a:solidFill>
                <a:schemeClr val="bg1"/>
              </a:solidFill>
            </a:rPr>
            <a:t>Project Management</a:t>
          </a:r>
        </a:p>
      </dgm:t>
    </dgm:pt>
    <dgm:pt modelId="{F102DDE3-C3CB-42C5-B5E0-36B2AFF45BF5}" type="parTrans" cxnId="{2F18EDE9-B63A-4E98-9DF3-8FBFDDFCA6D9}">
      <dgm:prSet/>
      <dgm:spPr/>
      <dgm:t>
        <a:bodyPr/>
        <a:lstStyle/>
        <a:p>
          <a:endParaRPr lang="da-DK" b="1">
            <a:solidFill>
              <a:schemeClr val="bg1"/>
            </a:solidFill>
          </a:endParaRPr>
        </a:p>
      </dgm:t>
    </dgm:pt>
    <dgm:pt modelId="{A8461EF7-E2C6-46E5-9328-3A9650A48A33}" type="sibTrans" cxnId="{2F18EDE9-B63A-4E98-9DF3-8FBFDDFCA6D9}">
      <dgm:prSet/>
      <dgm:spPr/>
      <dgm:t>
        <a:bodyPr/>
        <a:lstStyle/>
        <a:p>
          <a:endParaRPr lang="da-DK" b="1">
            <a:solidFill>
              <a:schemeClr val="bg1"/>
            </a:solidFill>
          </a:endParaRPr>
        </a:p>
      </dgm:t>
    </dgm:pt>
    <dgm:pt modelId="{B6E9B6A4-B296-4574-AC20-E6CEF5567D15}">
      <dgm:prSet phldrT="[Text]"/>
      <dgm:spPr/>
      <dgm:t>
        <a:bodyPr/>
        <a:lstStyle/>
        <a:p>
          <a:r>
            <a:rPr lang="en-US" b="1">
              <a:solidFill>
                <a:schemeClr val="bg1"/>
              </a:solidFill>
            </a:rPr>
            <a:t>Manage operation </a:t>
          </a:r>
        </a:p>
      </dgm:t>
    </dgm:pt>
    <dgm:pt modelId="{0178DB67-AFA7-4A85-9914-797E0A740A62}" type="parTrans" cxnId="{CF1B67A6-EB04-471E-AABC-CCDB75DD79B6}">
      <dgm:prSet/>
      <dgm:spPr/>
      <dgm:t>
        <a:bodyPr/>
        <a:lstStyle/>
        <a:p>
          <a:endParaRPr lang="da-DK" b="1">
            <a:solidFill>
              <a:schemeClr val="bg1"/>
            </a:solidFill>
          </a:endParaRPr>
        </a:p>
      </dgm:t>
    </dgm:pt>
    <dgm:pt modelId="{96C054CF-5BCD-4A32-9351-3B14DD2B3B85}" type="sibTrans" cxnId="{CF1B67A6-EB04-471E-AABC-CCDB75DD79B6}">
      <dgm:prSet/>
      <dgm:spPr/>
      <dgm:t>
        <a:bodyPr/>
        <a:lstStyle/>
        <a:p>
          <a:endParaRPr lang="da-DK" b="1">
            <a:solidFill>
              <a:schemeClr val="bg1"/>
            </a:solidFill>
          </a:endParaRPr>
        </a:p>
      </dgm:t>
    </dgm:pt>
    <dgm:pt modelId="{413A0B21-6B37-4492-B581-D8B48E514396}">
      <dgm:prSet phldrT="[Text]"/>
      <dgm:spPr/>
      <dgm:t>
        <a:bodyPr/>
        <a:lstStyle/>
        <a:p>
          <a:r>
            <a:rPr lang="en-US" b="1">
              <a:solidFill>
                <a:schemeClr val="bg1"/>
              </a:solidFill>
            </a:rPr>
            <a:t>Change Management</a:t>
          </a:r>
        </a:p>
      </dgm:t>
    </dgm:pt>
    <dgm:pt modelId="{6F7ACADA-DFC7-42D6-934C-B4F9771944AC}" type="parTrans" cxnId="{D3749E38-3FFF-463F-8DFD-7F9E1CA73BB7}">
      <dgm:prSet/>
      <dgm:spPr/>
      <dgm:t>
        <a:bodyPr/>
        <a:lstStyle/>
        <a:p>
          <a:endParaRPr lang="da-DK" b="1">
            <a:solidFill>
              <a:schemeClr val="bg1"/>
            </a:solidFill>
          </a:endParaRPr>
        </a:p>
      </dgm:t>
    </dgm:pt>
    <dgm:pt modelId="{77370F4F-5832-4E08-AD97-F302E9EF5151}" type="sibTrans" cxnId="{D3749E38-3FFF-463F-8DFD-7F9E1CA73BB7}">
      <dgm:prSet/>
      <dgm:spPr/>
      <dgm:t>
        <a:bodyPr/>
        <a:lstStyle/>
        <a:p>
          <a:endParaRPr lang="da-DK" b="1">
            <a:solidFill>
              <a:schemeClr val="bg1"/>
            </a:solidFill>
          </a:endParaRPr>
        </a:p>
      </dgm:t>
    </dgm:pt>
    <dgm:pt modelId="{F6BF53ED-8D47-468D-92AD-F8ABAB17B782}">
      <dgm:prSet phldrT="[Text]"/>
      <dgm:spPr/>
      <dgm:t>
        <a:bodyPr/>
        <a:lstStyle/>
        <a:p>
          <a:r>
            <a:rPr lang="en-US" b="1">
              <a:solidFill>
                <a:schemeClr val="bg1"/>
              </a:solidFill>
            </a:rPr>
            <a:t>Release and Deployment Management</a:t>
          </a:r>
        </a:p>
      </dgm:t>
    </dgm:pt>
    <dgm:pt modelId="{C06C6AB1-756C-4AFE-AA21-0EF1305B0DEB}" type="parTrans" cxnId="{5668DE21-3FA6-49EE-AA88-3896F8B97AF1}">
      <dgm:prSet/>
      <dgm:spPr/>
      <dgm:t>
        <a:bodyPr/>
        <a:lstStyle/>
        <a:p>
          <a:endParaRPr lang="da-DK" b="1">
            <a:solidFill>
              <a:schemeClr val="bg1"/>
            </a:solidFill>
          </a:endParaRPr>
        </a:p>
      </dgm:t>
    </dgm:pt>
    <dgm:pt modelId="{1C2F0FEF-472E-4C70-8AE7-340B31B4C26D}" type="sibTrans" cxnId="{5668DE21-3FA6-49EE-AA88-3896F8B97AF1}">
      <dgm:prSet/>
      <dgm:spPr/>
      <dgm:t>
        <a:bodyPr/>
        <a:lstStyle/>
        <a:p>
          <a:endParaRPr lang="da-DK" b="1">
            <a:solidFill>
              <a:schemeClr val="bg1"/>
            </a:solidFill>
          </a:endParaRPr>
        </a:p>
      </dgm:t>
    </dgm:pt>
    <dgm:pt modelId="{6F0DA1CE-A6BB-47F8-81B5-41AFB2449EAB}" type="pres">
      <dgm:prSet presAssocID="{94253301-1088-45C2-811B-4AC3408222B2}" presName="Name0" presStyleCnt="0">
        <dgm:presLayoutVars>
          <dgm:dir/>
          <dgm:resizeHandles val="exact"/>
        </dgm:presLayoutVars>
      </dgm:prSet>
      <dgm:spPr/>
    </dgm:pt>
    <dgm:pt modelId="{BC1EEFD4-FAC6-4FB6-9662-7BA98EF6C176}" type="pres">
      <dgm:prSet presAssocID="{4FD409B3-FEDF-4F2F-9BC4-80760A89A23E}" presName="parTxOnly" presStyleLbl="node1" presStyleIdx="0" presStyleCnt="9">
        <dgm:presLayoutVars>
          <dgm:bulletEnabled val="1"/>
        </dgm:presLayoutVars>
      </dgm:prSet>
      <dgm:spPr/>
    </dgm:pt>
    <dgm:pt modelId="{B1183C78-24F1-431F-BA9C-29AB4701E75A}" type="pres">
      <dgm:prSet presAssocID="{3F2A95F5-186B-42C5-B408-AAB109D47042}" presName="parSpace" presStyleCnt="0"/>
      <dgm:spPr/>
    </dgm:pt>
    <dgm:pt modelId="{C0A50AB1-6D55-4E7D-BC9C-A2DF3866E1EF}" type="pres">
      <dgm:prSet presAssocID="{62950BCE-68E8-469E-AF3E-920E1B6DFBB5}" presName="parTxOnly" presStyleLbl="node1" presStyleIdx="1" presStyleCnt="9">
        <dgm:presLayoutVars>
          <dgm:bulletEnabled val="1"/>
        </dgm:presLayoutVars>
      </dgm:prSet>
      <dgm:spPr/>
    </dgm:pt>
    <dgm:pt modelId="{75717205-D14F-46CE-882E-3ECB2A173637}" type="pres">
      <dgm:prSet presAssocID="{306515C6-BDC3-48C1-A5CA-584083F4861A}" presName="parSpace" presStyleCnt="0"/>
      <dgm:spPr/>
    </dgm:pt>
    <dgm:pt modelId="{2B5B8DD5-A15C-43FA-BC61-1810397C12D1}" type="pres">
      <dgm:prSet presAssocID="{9A02AF90-E836-411C-8BFE-8E0C20D48C30}" presName="parTxOnly" presStyleLbl="node1" presStyleIdx="2" presStyleCnt="9">
        <dgm:presLayoutVars>
          <dgm:bulletEnabled val="1"/>
        </dgm:presLayoutVars>
      </dgm:prSet>
      <dgm:spPr/>
    </dgm:pt>
    <dgm:pt modelId="{BAF92603-45BA-464B-A8DA-2D1D3343C0E8}" type="pres">
      <dgm:prSet presAssocID="{A8461EF7-E2C6-46E5-9328-3A9650A48A33}" presName="parSpace" presStyleCnt="0"/>
      <dgm:spPr/>
    </dgm:pt>
    <dgm:pt modelId="{FB191E79-FF4D-4C9E-9B10-6AB6CE42B75B}" type="pres">
      <dgm:prSet presAssocID="{1DE15699-9BDF-416F-B31C-EFA6F687D9AD}" presName="parTxOnly" presStyleLbl="node1" presStyleIdx="3" presStyleCnt="9" custLinFactNeighborX="3201">
        <dgm:presLayoutVars>
          <dgm:bulletEnabled val="1"/>
        </dgm:presLayoutVars>
      </dgm:prSet>
      <dgm:spPr/>
    </dgm:pt>
    <dgm:pt modelId="{9CA17F73-B1E2-47BB-9591-4C081C105C00}" type="pres">
      <dgm:prSet presAssocID="{E83A3932-AE94-4850-9E5D-2F44DC7CD547}" presName="parSpace" presStyleCnt="0"/>
      <dgm:spPr/>
    </dgm:pt>
    <dgm:pt modelId="{19AC77F5-9883-436A-A611-C3BF9B7F7662}" type="pres">
      <dgm:prSet presAssocID="{B2C597FC-AEB8-4D55-A5FF-D6A79911409D}" presName="parTxOnly" presStyleLbl="node1" presStyleIdx="4" presStyleCnt="9">
        <dgm:presLayoutVars>
          <dgm:bulletEnabled val="1"/>
        </dgm:presLayoutVars>
      </dgm:prSet>
      <dgm:spPr/>
    </dgm:pt>
    <dgm:pt modelId="{8BFA2044-FE87-498C-8569-5F1F9F2CDC29}" type="pres">
      <dgm:prSet presAssocID="{9FB3E8B0-4E2F-42A1-A0A5-54AA57900696}" presName="parSpace" presStyleCnt="0"/>
      <dgm:spPr/>
    </dgm:pt>
    <dgm:pt modelId="{83A38B64-034C-454B-81D4-EE6AB229E99D}" type="pres">
      <dgm:prSet presAssocID="{094AAFAA-7AEC-4AAC-806E-AA84D75759CD}" presName="parTxOnly" presStyleLbl="node1" presStyleIdx="5" presStyleCnt="9">
        <dgm:presLayoutVars>
          <dgm:bulletEnabled val="1"/>
        </dgm:presLayoutVars>
      </dgm:prSet>
      <dgm:spPr/>
    </dgm:pt>
    <dgm:pt modelId="{6AE5C56B-0E3A-4ECA-818A-1C5FBB241BAA}" type="pres">
      <dgm:prSet presAssocID="{9038F5F2-94B8-4BF1-A7E7-BCA7FC83EB09}" presName="parSpace" presStyleCnt="0"/>
      <dgm:spPr/>
    </dgm:pt>
    <dgm:pt modelId="{3707491B-EB52-49F3-8E6D-12439631B2E4}" type="pres">
      <dgm:prSet presAssocID="{413A0B21-6B37-4492-B581-D8B48E514396}" presName="parTxOnly" presStyleLbl="node1" presStyleIdx="6" presStyleCnt="9">
        <dgm:presLayoutVars>
          <dgm:bulletEnabled val="1"/>
        </dgm:presLayoutVars>
      </dgm:prSet>
      <dgm:spPr/>
    </dgm:pt>
    <dgm:pt modelId="{83D9EA4E-6B74-471D-AC38-EF624BA184A8}" type="pres">
      <dgm:prSet presAssocID="{77370F4F-5832-4E08-AD97-F302E9EF5151}" presName="parSpace" presStyleCnt="0"/>
      <dgm:spPr/>
    </dgm:pt>
    <dgm:pt modelId="{08F451F2-2E96-4790-90D1-F3FCD1D27C1F}" type="pres">
      <dgm:prSet presAssocID="{F6BF53ED-8D47-468D-92AD-F8ABAB17B782}" presName="parTxOnly" presStyleLbl="node1" presStyleIdx="7" presStyleCnt="9">
        <dgm:presLayoutVars>
          <dgm:bulletEnabled val="1"/>
        </dgm:presLayoutVars>
      </dgm:prSet>
      <dgm:spPr/>
    </dgm:pt>
    <dgm:pt modelId="{00425C08-3577-4991-9910-121361000789}" type="pres">
      <dgm:prSet presAssocID="{1C2F0FEF-472E-4C70-8AE7-340B31B4C26D}" presName="parSpace" presStyleCnt="0"/>
      <dgm:spPr/>
    </dgm:pt>
    <dgm:pt modelId="{DC1DD658-55DE-4541-9FA6-A736D9D45D6A}" type="pres">
      <dgm:prSet presAssocID="{B6E9B6A4-B296-4574-AC20-E6CEF5567D15}" presName="parTxOnly" presStyleLbl="node1" presStyleIdx="8" presStyleCnt="9">
        <dgm:presLayoutVars>
          <dgm:bulletEnabled val="1"/>
        </dgm:presLayoutVars>
      </dgm:prSet>
      <dgm:spPr/>
    </dgm:pt>
  </dgm:ptLst>
  <dgm:cxnLst>
    <dgm:cxn modelId="{304BBE08-A54B-4546-95D3-0AE20068CF63}" type="presOf" srcId="{4FD409B3-FEDF-4F2F-9BC4-80760A89A23E}" destId="{BC1EEFD4-FAC6-4FB6-9662-7BA98EF6C176}" srcOrd="0" destOrd="0" presId="urn:microsoft.com/office/officeart/2005/8/layout/hChevron3"/>
    <dgm:cxn modelId="{5668DE21-3FA6-49EE-AA88-3896F8B97AF1}" srcId="{94253301-1088-45C2-811B-4AC3408222B2}" destId="{F6BF53ED-8D47-468D-92AD-F8ABAB17B782}" srcOrd="7" destOrd="0" parTransId="{C06C6AB1-756C-4AFE-AA21-0EF1305B0DEB}" sibTransId="{1C2F0FEF-472E-4C70-8AE7-340B31B4C26D}"/>
    <dgm:cxn modelId="{D3749E38-3FFF-463F-8DFD-7F9E1CA73BB7}" srcId="{94253301-1088-45C2-811B-4AC3408222B2}" destId="{413A0B21-6B37-4492-B581-D8B48E514396}" srcOrd="6" destOrd="0" parTransId="{6F7ACADA-DFC7-42D6-934C-B4F9771944AC}" sibTransId="{77370F4F-5832-4E08-AD97-F302E9EF5151}"/>
    <dgm:cxn modelId="{26387F3B-5259-4F33-9CDE-2843E71EB11D}" srcId="{94253301-1088-45C2-811B-4AC3408222B2}" destId="{094AAFAA-7AEC-4AAC-806E-AA84D75759CD}" srcOrd="5" destOrd="0" parTransId="{C3AFAD0D-FF4F-40C3-8D67-CFC98736EB95}" sibTransId="{9038F5F2-94B8-4BF1-A7E7-BCA7FC83EB09}"/>
    <dgm:cxn modelId="{CCD7BD49-0285-40D3-A59F-C17501470219}" srcId="{94253301-1088-45C2-811B-4AC3408222B2}" destId="{B2C597FC-AEB8-4D55-A5FF-D6A79911409D}" srcOrd="4" destOrd="0" parTransId="{1D060F22-8FF4-4E53-AB92-285EBFFB0564}" sibTransId="{9FB3E8B0-4E2F-42A1-A0A5-54AA57900696}"/>
    <dgm:cxn modelId="{1BE7D04A-9B51-4FF1-AA9C-6F1F270E928F}" type="presOf" srcId="{F6BF53ED-8D47-468D-92AD-F8ABAB17B782}" destId="{08F451F2-2E96-4790-90D1-F3FCD1D27C1F}" srcOrd="0" destOrd="0" presId="urn:microsoft.com/office/officeart/2005/8/layout/hChevron3"/>
    <dgm:cxn modelId="{FA94D770-4340-42B4-9D5C-24DB7F7E0768}" type="presOf" srcId="{9A02AF90-E836-411C-8BFE-8E0C20D48C30}" destId="{2B5B8DD5-A15C-43FA-BC61-1810397C12D1}" srcOrd="0" destOrd="0" presId="urn:microsoft.com/office/officeart/2005/8/layout/hChevron3"/>
    <dgm:cxn modelId="{54F31C78-95B6-4885-A40E-E80E76804F92}" type="presOf" srcId="{1DE15699-9BDF-416F-B31C-EFA6F687D9AD}" destId="{FB191E79-FF4D-4C9E-9B10-6AB6CE42B75B}" srcOrd="0" destOrd="0" presId="urn:microsoft.com/office/officeart/2005/8/layout/hChevron3"/>
    <dgm:cxn modelId="{CA146482-F5FB-4484-9887-E44B5DFBB826}" type="presOf" srcId="{413A0B21-6B37-4492-B581-D8B48E514396}" destId="{3707491B-EB52-49F3-8E6D-12439631B2E4}" srcOrd="0" destOrd="0" presId="urn:microsoft.com/office/officeart/2005/8/layout/hChevron3"/>
    <dgm:cxn modelId="{7D42D692-D3EB-4C14-B31B-2AE284B4AB82}" srcId="{94253301-1088-45C2-811B-4AC3408222B2}" destId="{1DE15699-9BDF-416F-B31C-EFA6F687D9AD}" srcOrd="3" destOrd="0" parTransId="{BA20E9A8-AAC2-43EA-B188-F6FEF4B68D72}" sibTransId="{E83A3932-AE94-4850-9E5D-2F44DC7CD547}"/>
    <dgm:cxn modelId="{612D5693-8378-4FD2-8459-3F401E6C5253}" type="presOf" srcId="{094AAFAA-7AEC-4AAC-806E-AA84D75759CD}" destId="{83A38B64-034C-454B-81D4-EE6AB229E99D}" srcOrd="0" destOrd="0" presId="urn:microsoft.com/office/officeart/2005/8/layout/hChevron3"/>
    <dgm:cxn modelId="{9ED53E94-2F8C-442D-A8F6-05018328E5F4}" srcId="{94253301-1088-45C2-811B-4AC3408222B2}" destId="{62950BCE-68E8-469E-AF3E-920E1B6DFBB5}" srcOrd="1" destOrd="0" parTransId="{B5851E4D-88C6-4E66-918A-0C934D5ED2A3}" sibTransId="{306515C6-BDC3-48C1-A5CA-584083F4861A}"/>
    <dgm:cxn modelId="{E3F00E96-F63C-4104-A146-BFC3FD2D18F7}" type="presOf" srcId="{62950BCE-68E8-469E-AF3E-920E1B6DFBB5}" destId="{C0A50AB1-6D55-4E7D-BC9C-A2DF3866E1EF}" srcOrd="0" destOrd="0" presId="urn:microsoft.com/office/officeart/2005/8/layout/hChevron3"/>
    <dgm:cxn modelId="{CF1B67A6-EB04-471E-AABC-CCDB75DD79B6}" srcId="{94253301-1088-45C2-811B-4AC3408222B2}" destId="{B6E9B6A4-B296-4574-AC20-E6CEF5567D15}" srcOrd="8" destOrd="0" parTransId="{0178DB67-AFA7-4A85-9914-797E0A740A62}" sibTransId="{96C054CF-5BCD-4A32-9351-3B14DD2B3B85}"/>
    <dgm:cxn modelId="{8D0BC9AA-FA53-417E-BF30-AB7F4953D36C}" type="presOf" srcId="{B6E9B6A4-B296-4574-AC20-E6CEF5567D15}" destId="{DC1DD658-55DE-4541-9FA6-A736D9D45D6A}" srcOrd="0" destOrd="0" presId="urn:microsoft.com/office/officeart/2005/8/layout/hChevron3"/>
    <dgm:cxn modelId="{BF951DB9-14F1-497D-BAFD-0FB28D0B1A03}" type="presOf" srcId="{94253301-1088-45C2-811B-4AC3408222B2}" destId="{6F0DA1CE-A6BB-47F8-81B5-41AFB2449EAB}" srcOrd="0" destOrd="0" presId="urn:microsoft.com/office/officeart/2005/8/layout/hChevron3"/>
    <dgm:cxn modelId="{1563EFCD-B516-45A7-AE01-A46E9912F09F}" srcId="{94253301-1088-45C2-811B-4AC3408222B2}" destId="{4FD409B3-FEDF-4F2F-9BC4-80760A89A23E}" srcOrd="0" destOrd="0" parTransId="{464CDF78-5E28-4E6C-A85A-BF5E547B1451}" sibTransId="{3F2A95F5-186B-42C5-B408-AAB109D47042}"/>
    <dgm:cxn modelId="{B4067AE1-DEA7-42B3-B885-27E7882DF716}" type="presOf" srcId="{B2C597FC-AEB8-4D55-A5FF-D6A79911409D}" destId="{19AC77F5-9883-436A-A611-C3BF9B7F7662}" srcOrd="0" destOrd="0" presId="urn:microsoft.com/office/officeart/2005/8/layout/hChevron3"/>
    <dgm:cxn modelId="{2F18EDE9-B63A-4E98-9DF3-8FBFDDFCA6D9}" srcId="{94253301-1088-45C2-811B-4AC3408222B2}" destId="{9A02AF90-E836-411C-8BFE-8E0C20D48C30}" srcOrd="2" destOrd="0" parTransId="{F102DDE3-C3CB-42C5-B5E0-36B2AFF45BF5}" sibTransId="{A8461EF7-E2C6-46E5-9328-3A9650A48A33}"/>
    <dgm:cxn modelId="{4B4DB5D9-CD39-4E92-B75C-F5354BE60FCE}" type="presParOf" srcId="{6F0DA1CE-A6BB-47F8-81B5-41AFB2449EAB}" destId="{BC1EEFD4-FAC6-4FB6-9662-7BA98EF6C176}" srcOrd="0" destOrd="0" presId="urn:microsoft.com/office/officeart/2005/8/layout/hChevron3"/>
    <dgm:cxn modelId="{750A6AB2-2237-42D2-A05C-43A401AE4586}" type="presParOf" srcId="{6F0DA1CE-A6BB-47F8-81B5-41AFB2449EAB}" destId="{B1183C78-24F1-431F-BA9C-29AB4701E75A}" srcOrd="1" destOrd="0" presId="urn:microsoft.com/office/officeart/2005/8/layout/hChevron3"/>
    <dgm:cxn modelId="{EBAE61E1-03CF-4346-82DE-C22BC515EA7B}" type="presParOf" srcId="{6F0DA1CE-A6BB-47F8-81B5-41AFB2449EAB}" destId="{C0A50AB1-6D55-4E7D-BC9C-A2DF3866E1EF}" srcOrd="2" destOrd="0" presId="urn:microsoft.com/office/officeart/2005/8/layout/hChevron3"/>
    <dgm:cxn modelId="{84B73F64-0C06-487F-B8F0-EC86056E56D4}" type="presParOf" srcId="{6F0DA1CE-A6BB-47F8-81B5-41AFB2449EAB}" destId="{75717205-D14F-46CE-882E-3ECB2A173637}" srcOrd="3" destOrd="0" presId="urn:microsoft.com/office/officeart/2005/8/layout/hChevron3"/>
    <dgm:cxn modelId="{24DB301E-8143-4696-AB9A-7B9F663C01FA}" type="presParOf" srcId="{6F0DA1CE-A6BB-47F8-81B5-41AFB2449EAB}" destId="{2B5B8DD5-A15C-43FA-BC61-1810397C12D1}" srcOrd="4" destOrd="0" presId="urn:microsoft.com/office/officeart/2005/8/layout/hChevron3"/>
    <dgm:cxn modelId="{E77EA54A-F357-4FC7-A2EE-F9FAC5E65F84}" type="presParOf" srcId="{6F0DA1CE-A6BB-47F8-81B5-41AFB2449EAB}" destId="{BAF92603-45BA-464B-A8DA-2D1D3343C0E8}" srcOrd="5" destOrd="0" presId="urn:microsoft.com/office/officeart/2005/8/layout/hChevron3"/>
    <dgm:cxn modelId="{01A90E71-7E3B-43CA-9352-BD85F0ABCE84}" type="presParOf" srcId="{6F0DA1CE-A6BB-47F8-81B5-41AFB2449EAB}" destId="{FB191E79-FF4D-4C9E-9B10-6AB6CE42B75B}" srcOrd="6" destOrd="0" presId="urn:microsoft.com/office/officeart/2005/8/layout/hChevron3"/>
    <dgm:cxn modelId="{360B479B-4E8F-4B95-BCCB-68004DEBB632}" type="presParOf" srcId="{6F0DA1CE-A6BB-47F8-81B5-41AFB2449EAB}" destId="{9CA17F73-B1E2-47BB-9591-4C081C105C00}" srcOrd="7" destOrd="0" presId="urn:microsoft.com/office/officeart/2005/8/layout/hChevron3"/>
    <dgm:cxn modelId="{5DC42B23-8DB7-4804-938A-35B10800F8EC}" type="presParOf" srcId="{6F0DA1CE-A6BB-47F8-81B5-41AFB2449EAB}" destId="{19AC77F5-9883-436A-A611-C3BF9B7F7662}" srcOrd="8" destOrd="0" presId="urn:microsoft.com/office/officeart/2005/8/layout/hChevron3"/>
    <dgm:cxn modelId="{AF341951-13A3-4CC1-93DD-2864BC726EA7}" type="presParOf" srcId="{6F0DA1CE-A6BB-47F8-81B5-41AFB2449EAB}" destId="{8BFA2044-FE87-498C-8569-5F1F9F2CDC29}" srcOrd="9" destOrd="0" presId="urn:microsoft.com/office/officeart/2005/8/layout/hChevron3"/>
    <dgm:cxn modelId="{F09381B0-FB8B-4101-B50F-B82A6430D041}" type="presParOf" srcId="{6F0DA1CE-A6BB-47F8-81B5-41AFB2449EAB}" destId="{83A38B64-034C-454B-81D4-EE6AB229E99D}" srcOrd="10" destOrd="0" presId="urn:microsoft.com/office/officeart/2005/8/layout/hChevron3"/>
    <dgm:cxn modelId="{46DFEFEB-59F3-4A0D-8CF0-A6D52DF7C96F}" type="presParOf" srcId="{6F0DA1CE-A6BB-47F8-81B5-41AFB2449EAB}" destId="{6AE5C56B-0E3A-4ECA-818A-1C5FBB241BAA}" srcOrd="11" destOrd="0" presId="urn:microsoft.com/office/officeart/2005/8/layout/hChevron3"/>
    <dgm:cxn modelId="{52098238-9C64-461D-88B5-8817BD1EECAD}" type="presParOf" srcId="{6F0DA1CE-A6BB-47F8-81B5-41AFB2449EAB}" destId="{3707491B-EB52-49F3-8E6D-12439631B2E4}" srcOrd="12" destOrd="0" presId="urn:microsoft.com/office/officeart/2005/8/layout/hChevron3"/>
    <dgm:cxn modelId="{AD71D0EF-7E09-470C-ABD9-6A9CF5876F3C}" type="presParOf" srcId="{6F0DA1CE-A6BB-47F8-81B5-41AFB2449EAB}" destId="{83D9EA4E-6B74-471D-AC38-EF624BA184A8}" srcOrd="13" destOrd="0" presId="urn:microsoft.com/office/officeart/2005/8/layout/hChevron3"/>
    <dgm:cxn modelId="{FB074264-699D-441E-A329-F96125AF2F26}" type="presParOf" srcId="{6F0DA1CE-A6BB-47F8-81B5-41AFB2449EAB}" destId="{08F451F2-2E96-4790-90D1-F3FCD1D27C1F}" srcOrd="14" destOrd="0" presId="urn:microsoft.com/office/officeart/2005/8/layout/hChevron3"/>
    <dgm:cxn modelId="{C4F57865-9D42-49DE-A683-B26E3BCA1587}" type="presParOf" srcId="{6F0DA1CE-A6BB-47F8-81B5-41AFB2449EAB}" destId="{00425C08-3577-4991-9910-121361000789}" srcOrd="15" destOrd="0" presId="urn:microsoft.com/office/officeart/2005/8/layout/hChevron3"/>
    <dgm:cxn modelId="{FB9B043D-C389-4D95-A624-9230B3230967}" type="presParOf" srcId="{6F0DA1CE-A6BB-47F8-81B5-41AFB2449EAB}" destId="{DC1DD658-55DE-4541-9FA6-A736D9D45D6A}" srcOrd="16"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4253301-1088-45C2-811B-4AC3408222B2}" type="doc">
      <dgm:prSet loTypeId="urn:microsoft.com/office/officeart/2005/8/layout/hChevron3" loCatId="process" qsTypeId="urn:microsoft.com/office/officeart/2005/8/quickstyle/simple1" qsCatId="simple" csTypeId="urn:microsoft.com/office/officeart/2005/8/colors/accent1_2" csCatId="accent1" phldr="1"/>
      <dgm:spPr/>
    </dgm:pt>
    <dgm:pt modelId="{4FD409B3-FEDF-4F2F-9BC4-80760A89A23E}">
      <dgm:prSet phldrT="[Text]"/>
      <dgm:spPr/>
      <dgm:t>
        <a:bodyPr/>
        <a:lstStyle/>
        <a:p>
          <a:r>
            <a:rPr lang="da-DK" b="1">
              <a:solidFill>
                <a:schemeClr val="bg1"/>
              </a:solidFill>
            </a:rPr>
            <a:t>Service </a:t>
          </a:r>
          <a:r>
            <a:rPr lang="da-DK" b="1" err="1">
              <a:solidFill>
                <a:schemeClr val="bg1"/>
              </a:solidFill>
            </a:rPr>
            <a:t>Catalogue</a:t>
          </a:r>
          <a:endParaRPr lang="en-US" b="1">
            <a:solidFill>
              <a:schemeClr val="bg1"/>
            </a:solidFill>
          </a:endParaRPr>
        </a:p>
      </dgm:t>
    </dgm:pt>
    <dgm:pt modelId="{464CDF78-5E28-4E6C-A85A-BF5E547B1451}" type="parTrans" cxnId="{1563EFCD-B516-45A7-AE01-A46E9912F09F}">
      <dgm:prSet/>
      <dgm:spPr/>
      <dgm:t>
        <a:bodyPr/>
        <a:lstStyle/>
        <a:p>
          <a:endParaRPr lang="en-US" b="1">
            <a:solidFill>
              <a:schemeClr val="bg1"/>
            </a:solidFill>
          </a:endParaRPr>
        </a:p>
      </dgm:t>
    </dgm:pt>
    <dgm:pt modelId="{3F2A95F5-186B-42C5-B408-AAB109D47042}" type="sibTrans" cxnId="{1563EFCD-B516-45A7-AE01-A46E9912F09F}">
      <dgm:prSet/>
      <dgm:spPr/>
      <dgm:t>
        <a:bodyPr/>
        <a:lstStyle/>
        <a:p>
          <a:endParaRPr lang="en-US" b="1">
            <a:solidFill>
              <a:schemeClr val="bg1"/>
            </a:solidFill>
          </a:endParaRPr>
        </a:p>
      </dgm:t>
    </dgm:pt>
    <dgm:pt modelId="{62950BCE-68E8-469E-AF3E-920E1B6DFBB5}">
      <dgm:prSet phldrT="[Text]"/>
      <dgm:spPr/>
      <dgm:t>
        <a:bodyPr/>
        <a:lstStyle/>
        <a:p>
          <a:r>
            <a:rPr lang="da-DK" b="1" err="1">
              <a:solidFill>
                <a:schemeClr val="bg1"/>
              </a:solidFill>
            </a:rPr>
            <a:t>Request</a:t>
          </a:r>
          <a:r>
            <a:rPr lang="da-DK" b="1">
              <a:solidFill>
                <a:schemeClr val="bg1"/>
              </a:solidFill>
            </a:rPr>
            <a:t> </a:t>
          </a:r>
          <a:r>
            <a:rPr lang="da-DK" b="1" err="1">
              <a:solidFill>
                <a:schemeClr val="bg1"/>
              </a:solidFill>
            </a:rPr>
            <a:t>Fulfillment</a:t>
          </a:r>
          <a:endParaRPr lang="en-US" b="1">
            <a:solidFill>
              <a:schemeClr val="bg1"/>
            </a:solidFill>
          </a:endParaRPr>
        </a:p>
      </dgm:t>
    </dgm:pt>
    <dgm:pt modelId="{B5851E4D-88C6-4E66-918A-0C934D5ED2A3}" type="parTrans" cxnId="{9ED53E94-2F8C-442D-A8F6-05018328E5F4}">
      <dgm:prSet/>
      <dgm:spPr/>
      <dgm:t>
        <a:bodyPr/>
        <a:lstStyle/>
        <a:p>
          <a:endParaRPr lang="en-US" b="1">
            <a:solidFill>
              <a:schemeClr val="bg1"/>
            </a:solidFill>
          </a:endParaRPr>
        </a:p>
      </dgm:t>
    </dgm:pt>
    <dgm:pt modelId="{306515C6-BDC3-48C1-A5CA-584083F4861A}" type="sibTrans" cxnId="{9ED53E94-2F8C-442D-A8F6-05018328E5F4}">
      <dgm:prSet/>
      <dgm:spPr/>
      <dgm:t>
        <a:bodyPr/>
        <a:lstStyle/>
        <a:p>
          <a:endParaRPr lang="en-US" b="1">
            <a:solidFill>
              <a:schemeClr val="bg1"/>
            </a:solidFill>
          </a:endParaRPr>
        </a:p>
      </dgm:t>
    </dgm:pt>
    <dgm:pt modelId="{1DE15699-9BDF-416F-B31C-EFA6F687D9AD}">
      <dgm:prSet phldrT="[Text]"/>
      <dgm:spPr/>
      <dgm:t>
        <a:bodyPr/>
        <a:lstStyle/>
        <a:p>
          <a:r>
            <a:rPr lang="da-DK" b="1">
              <a:solidFill>
                <a:schemeClr val="bg1"/>
              </a:solidFill>
            </a:rPr>
            <a:t>Financial Management</a:t>
          </a:r>
          <a:endParaRPr lang="en-US" b="1">
            <a:solidFill>
              <a:schemeClr val="bg1"/>
            </a:solidFill>
          </a:endParaRPr>
        </a:p>
      </dgm:t>
    </dgm:pt>
    <dgm:pt modelId="{BA20E9A8-AAC2-43EA-B188-F6FEF4B68D72}" type="parTrans" cxnId="{7D42D692-D3EB-4C14-B31B-2AE284B4AB82}">
      <dgm:prSet/>
      <dgm:spPr/>
      <dgm:t>
        <a:bodyPr/>
        <a:lstStyle/>
        <a:p>
          <a:endParaRPr lang="en-US" b="1">
            <a:solidFill>
              <a:schemeClr val="bg1"/>
            </a:solidFill>
          </a:endParaRPr>
        </a:p>
      </dgm:t>
    </dgm:pt>
    <dgm:pt modelId="{E83A3932-AE94-4850-9E5D-2F44DC7CD547}" type="sibTrans" cxnId="{7D42D692-D3EB-4C14-B31B-2AE284B4AB82}">
      <dgm:prSet/>
      <dgm:spPr/>
      <dgm:t>
        <a:bodyPr/>
        <a:lstStyle/>
        <a:p>
          <a:endParaRPr lang="en-US" b="1">
            <a:solidFill>
              <a:schemeClr val="bg1"/>
            </a:solidFill>
          </a:endParaRPr>
        </a:p>
      </dgm:t>
    </dgm:pt>
    <dgm:pt modelId="{9A02AF90-E836-411C-8BFE-8E0C20D48C30}">
      <dgm:prSet phldrT="[Text]"/>
      <dgm:spPr/>
      <dgm:t>
        <a:bodyPr/>
        <a:lstStyle/>
        <a:p>
          <a:r>
            <a:rPr lang="en-US" b="1">
              <a:solidFill>
                <a:schemeClr val="bg1"/>
              </a:solidFill>
            </a:rPr>
            <a:t>Identity &amp; access Management</a:t>
          </a:r>
        </a:p>
      </dgm:t>
    </dgm:pt>
    <dgm:pt modelId="{F102DDE3-C3CB-42C5-B5E0-36B2AFF45BF5}" type="parTrans" cxnId="{2F18EDE9-B63A-4E98-9DF3-8FBFDDFCA6D9}">
      <dgm:prSet/>
      <dgm:spPr/>
      <dgm:t>
        <a:bodyPr/>
        <a:lstStyle/>
        <a:p>
          <a:endParaRPr lang="da-DK" b="1">
            <a:solidFill>
              <a:schemeClr val="bg1"/>
            </a:solidFill>
          </a:endParaRPr>
        </a:p>
      </dgm:t>
    </dgm:pt>
    <dgm:pt modelId="{A8461EF7-E2C6-46E5-9328-3A9650A48A33}" type="sibTrans" cxnId="{2F18EDE9-B63A-4E98-9DF3-8FBFDDFCA6D9}">
      <dgm:prSet/>
      <dgm:spPr/>
      <dgm:t>
        <a:bodyPr/>
        <a:lstStyle/>
        <a:p>
          <a:endParaRPr lang="da-DK" b="1">
            <a:solidFill>
              <a:schemeClr val="bg1"/>
            </a:solidFill>
          </a:endParaRPr>
        </a:p>
      </dgm:t>
    </dgm:pt>
    <dgm:pt modelId="{6F0DA1CE-A6BB-47F8-81B5-41AFB2449EAB}" type="pres">
      <dgm:prSet presAssocID="{94253301-1088-45C2-811B-4AC3408222B2}" presName="Name0" presStyleCnt="0">
        <dgm:presLayoutVars>
          <dgm:dir/>
          <dgm:resizeHandles val="exact"/>
        </dgm:presLayoutVars>
      </dgm:prSet>
      <dgm:spPr/>
    </dgm:pt>
    <dgm:pt modelId="{BC1EEFD4-FAC6-4FB6-9662-7BA98EF6C176}" type="pres">
      <dgm:prSet presAssocID="{4FD409B3-FEDF-4F2F-9BC4-80760A89A23E}" presName="parTxOnly" presStyleLbl="node1" presStyleIdx="0" presStyleCnt="4">
        <dgm:presLayoutVars>
          <dgm:bulletEnabled val="1"/>
        </dgm:presLayoutVars>
      </dgm:prSet>
      <dgm:spPr/>
    </dgm:pt>
    <dgm:pt modelId="{B1183C78-24F1-431F-BA9C-29AB4701E75A}" type="pres">
      <dgm:prSet presAssocID="{3F2A95F5-186B-42C5-B408-AAB109D47042}" presName="parSpace" presStyleCnt="0"/>
      <dgm:spPr/>
    </dgm:pt>
    <dgm:pt modelId="{C0A50AB1-6D55-4E7D-BC9C-A2DF3866E1EF}" type="pres">
      <dgm:prSet presAssocID="{62950BCE-68E8-469E-AF3E-920E1B6DFBB5}" presName="parTxOnly" presStyleLbl="node1" presStyleIdx="1" presStyleCnt="4">
        <dgm:presLayoutVars>
          <dgm:bulletEnabled val="1"/>
        </dgm:presLayoutVars>
      </dgm:prSet>
      <dgm:spPr/>
    </dgm:pt>
    <dgm:pt modelId="{75717205-D14F-46CE-882E-3ECB2A173637}" type="pres">
      <dgm:prSet presAssocID="{306515C6-BDC3-48C1-A5CA-584083F4861A}" presName="parSpace" presStyleCnt="0"/>
      <dgm:spPr/>
    </dgm:pt>
    <dgm:pt modelId="{2B5B8DD5-A15C-43FA-BC61-1810397C12D1}" type="pres">
      <dgm:prSet presAssocID="{9A02AF90-E836-411C-8BFE-8E0C20D48C30}" presName="parTxOnly" presStyleLbl="node1" presStyleIdx="2" presStyleCnt="4">
        <dgm:presLayoutVars>
          <dgm:bulletEnabled val="1"/>
        </dgm:presLayoutVars>
      </dgm:prSet>
      <dgm:spPr/>
    </dgm:pt>
    <dgm:pt modelId="{BAF92603-45BA-464B-A8DA-2D1D3343C0E8}" type="pres">
      <dgm:prSet presAssocID="{A8461EF7-E2C6-46E5-9328-3A9650A48A33}" presName="parSpace" presStyleCnt="0"/>
      <dgm:spPr/>
    </dgm:pt>
    <dgm:pt modelId="{FB191E79-FF4D-4C9E-9B10-6AB6CE42B75B}" type="pres">
      <dgm:prSet presAssocID="{1DE15699-9BDF-416F-B31C-EFA6F687D9AD}" presName="parTxOnly" presStyleLbl="node1" presStyleIdx="3" presStyleCnt="4" custLinFactNeighborX="3201">
        <dgm:presLayoutVars>
          <dgm:bulletEnabled val="1"/>
        </dgm:presLayoutVars>
      </dgm:prSet>
      <dgm:spPr/>
    </dgm:pt>
  </dgm:ptLst>
  <dgm:cxnLst>
    <dgm:cxn modelId="{304BBE08-A54B-4546-95D3-0AE20068CF63}" type="presOf" srcId="{4FD409B3-FEDF-4F2F-9BC4-80760A89A23E}" destId="{BC1EEFD4-FAC6-4FB6-9662-7BA98EF6C176}" srcOrd="0" destOrd="0" presId="urn:microsoft.com/office/officeart/2005/8/layout/hChevron3"/>
    <dgm:cxn modelId="{FA94D770-4340-42B4-9D5C-24DB7F7E0768}" type="presOf" srcId="{9A02AF90-E836-411C-8BFE-8E0C20D48C30}" destId="{2B5B8DD5-A15C-43FA-BC61-1810397C12D1}" srcOrd="0" destOrd="0" presId="urn:microsoft.com/office/officeart/2005/8/layout/hChevron3"/>
    <dgm:cxn modelId="{54F31C78-95B6-4885-A40E-E80E76804F92}" type="presOf" srcId="{1DE15699-9BDF-416F-B31C-EFA6F687D9AD}" destId="{FB191E79-FF4D-4C9E-9B10-6AB6CE42B75B}" srcOrd="0" destOrd="0" presId="urn:microsoft.com/office/officeart/2005/8/layout/hChevron3"/>
    <dgm:cxn modelId="{7D42D692-D3EB-4C14-B31B-2AE284B4AB82}" srcId="{94253301-1088-45C2-811B-4AC3408222B2}" destId="{1DE15699-9BDF-416F-B31C-EFA6F687D9AD}" srcOrd="3" destOrd="0" parTransId="{BA20E9A8-AAC2-43EA-B188-F6FEF4B68D72}" sibTransId="{E83A3932-AE94-4850-9E5D-2F44DC7CD547}"/>
    <dgm:cxn modelId="{9ED53E94-2F8C-442D-A8F6-05018328E5F4}" srcId="{94253301-1088-45C2-811B-4AC3408222B2}" destId="{62950BCE-68E8-469E-AF3E-920E1B6DFBB5}" srcOrd="1" destOrd="0" parTransId="{B5851E4D-88C6-4E66-918A-0C934D5ED2A3}" sibTransId="{306515C6-BDC3-48C1-A5CA-584083F4861A}"/>
    <dgm:cxn modelId="{E3F00E96-F63C-4104-A146-BFC3FD2D18F7}" type="presOf" srcId="{62950BCE-68E8-469E-AF3E-920E1B6DFBB5}" destId="{C0A50AB1-6D55-4E7D-BC9C-A2DF3866E1EF}" srcOrd="0" destOrd="0" presId="urn:microsoft.com/office/officeart/2005/8/layout/hChevron3"/>
    <dgm:cxn modelId="{BF951DB9-14F1-497D-BAFD-0FB28D0B1A03}" type="presOf" srcId="{94253301-1088-45C2-811B-4AC3408222B2}" destId="{6F0DA1CE-A6BB-47F8-81B5-41AFB2449EAB}" srcOrd="0" destOrd="0" presId="urn:microsoft.com/office/officeart/2005/8/layout/hChevron3"/>
    <dgm:cxn modelId="{1563EFCD-B516-45A7-AE01-A46E9912F09F}" srcId="{94253301-1088-45C2-811B-4AC3408222B2}" destId="{4FD409B3-FEDF-4F2F-9BC4-80760A89A23E}" srcOrd="0" destOrd="0" parTransId="{464CDF78-5E28-4E6C-A85A-BF5E547B1451}" sibTransId="{3F2A95F5-186B-42C5-B408-AAB109D47042}"/>
    <dgm:cxn modelId="{2F18EDE9-B63A-4E98-9DF3-8FBFDDFCA6D9}" srcId="{94253301-1088-45C2-811B-4AC3408222B2}" destId="{9A02AF90-E836-411C-8BFE-8E0C20D48C30}" srcOrd="2" destOrd="0" parTransId="{F102DDE3-C3CB-42C5-B5E0-36B2AFF45BF5}" sibTransId="{A8461EF7-E2C6-46E5-9328-3A9650A48A33}"/>
    <dgm:cxn modelId="{4B4DB5D9-CD39-4E92-B75C-F5354BE60FCE}" type="presParOf" srcId="{6F0DA1CE-A6BB-47F8-81B5-41AFB2449EAB}" destId="{BC1EEFD4-FAC6-4FB6-9662-7BA98EF6C176}" srcOrd="0" destOrd="0" presId="urn:microsoft.com/office/officeart/2005/8/layout/hChevron3"/>
    <dgm:cxn modelId="{750A6AB2-2237-42D2-A05C-43A401AE4586}" type="presParOf" srcId="{6F0DA1CE-A6BB-47F8-81B5-41AFB2449EAB}" destId="{B1183C78-24F1-431F-BA9C-29AB4701E75A}" srcOrd="1" destOrd="0" presId="urn:microsoft.com/office/officeart/2005/8/layout/hChevron3"/>
    <dgm:cxn modelId="{EBAE61E1-03CF-4346-82DE-C22BC515EA7B}" type="presParOf" srcId="{6F0DA1CE-A6BB-47F8-81B5-41AFB2449EAB}" destId="{C0A50AB1-6D55-4E7D-BC9C-A2DF3866E1EF}" srcOrd="2" destOrd="0" presId="urn:microsoft.com/office/officeart/2005/8/layout/hChevron3"/>
    <dgm:cxn modelId="{84B73F64-0C06-487F-B8F0-EC86056E56D4}" type="presParOf" srcId="{6F0DA1CE-A6BB-47F8-81B5-41AFB2449EAB}" destId="{75717205-D14F-46CE-882E-3ECB2A173637}" srcOrd="3" destOrd="0" presId="urn:microsoft.com/office/officeart/2005/8/layout/hChevron3"/>
    <dgm:cxn modelId="{24DB301E-8143-4696-AB9A-7B9F663C01FA}" type="presParOf" srcId="{6F0DA1CE-A6BB-47F8-81B5-41AFB2449EAB}" destId="{2B5B8DD5-A15C-43FA-BC61-1810397C12D1}" srcOrd="4" destOrd="0" presId="urn:microsoft.com/office/officeart/2005/8/layout/hChevron3"/>
    <dgm:cxn modelId="{E77EA54A-F357-4FC7-A2EE-F9FAC5E65F84}" type="presParOf" srcId="{6F0DA1CE-A6BB-47F8-81B5-41AFB2449EAB}" destId="{BAF92603-45BA-464B-A8DA-2D1D3343C0E8}" srcOrd="5" destOrd="0" presId="urn:microsoft.com/office/officeart/2005/8/layout/hChevron3"/>
    <dgm:cxn modelId="{01A90E71-7E3B-43CA-9352-BD85F0ABCE84}" type="presParOf" srcId="{6F0DA1CE-A6BB-47F8-81B5-41AFB2449EAB}" destId="{FB191E79-FF4D-4C9E-9B10-6AB6CE42B75B}" srcOrd="6"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47DBD-6489-42B3-A644-BFEBDDF12457}">
      <dsp:nvSpPr>
        <dsp:cNvPr id="0" name=""/>
        <dsp:cNvSpPr/>
      </dsp:nvSpPr>
      <dsp:spPr>
        <a:xfrm>
          <a:off x="0" y="0"/>
          <a:ext cx="2054174" cy="63005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a-DK" sz="1200" kern="1200"/>
            <a:t>SALES &amp; MARKETING </a:t>
          </a:r>
          <a:endParaRPr lang="en-US" sz="1200" kern="1200"/>
        </a:p>
      </dsp:txBody>
      <dsp:txXfrm>
        <a:off x="315029" y="0"/>
        <a:ext cx="1424117" cy="630057"/>
      </dsp:txXfrm>
    </dsp:sp>
    <dsp:sp modelId="{AACD3123-B18A-4978-86EB-E3CE21F2D075}">
      <dsp:nvSpPr>
        <dsp:cNvPr id="0" name=""/>
        <dsp:cNvSpPr/>
      </dsp:nvSpPr>
      <dsp:spPr>
        <a:xfrm>
          <a:off x="1851064" y="0"/>
          <a:ext cx="2054174" cy="63005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a-DK" sz="1200" kern="1200"/>
            <a:t>PLAN </a:t>
          </a:r>
        </a:p>
        <a:p>
          <a:pPr marL="0" lvl="0" indent="0" algn="ctr" defTabSz="533400">
            <a:lnSpc>
              <a:spcPct val="90000"/>
            </a:lnSpc>
            <a:spcBef>
              <a:spcPct val="0"/>
            </a:spcBef>
            <a:spcAft>
              <a:spcPct val="35000"/>
            </a:spcAft>
            <a:buNone/>
          </a:pPr>
          <a:r>
            <a:rPr lang="da-DK" sz="1200" kern="1200" err="1">
              <a:solidFill>
                <a:prstClr val="white"/>
              </a:solidFill>
              <a:latin typeface="Century Gothic"/>
              <a:ea typeface="+mn-ea"/>
              <a:cs typeface="+mn-cs"/>
            </a:rPr>
            <a:t>Strategy</a:t>
          </a:r>
          <a:r>
            <a:rPr lang="da-DK" sz="1200" kern="1200">
              <a:solidFill>
                <a:prstClr val="white"/>
              </a:solidFill>
              <a:latin typeface="Century Gothic"/>
              <a:ea typeface="+mn-ea"/>
              <a:cs typeface="+mn-cs"/>
            </a:rPr>
            <a:t> to Portfolio</a:t>
          </a:r>
          <a:endParaRPr lang="en-US" sz="1200" kern="1200">
            <a:solidFill>
              <a:prstClr val="white"/>
            </a:solidFill>
            <a:latin typeface="Century Gothic"/>
            <a:ea typeface="+mn-ea"/>
            <a:cs typeface="+mn-cs"/>
          </a:endParaRPr>
        </a:p>
      </dsp:txBody>
      <dsp:txXfrm>
        <a:off x="2166093" y="0"/>
        <a:ext cx="1424117" cy="630057"/>
      </dsp:txXfrm>
    </dsp:sp>
    <dsp:sp modelId="{F0B9A5DA-0213-40D7-97A1-9D24551FBD8F}">
      <dsp:nvSpPr>
        <dsp:cNvPr id="0" name=""/>
        <dsp:cNvSpPr/>
      </dsp:nvSpPr>
      <dsp:spPr>
        <a:xfrm>
          <a:off x="3699821" y="0"/>
          <a:ext cx="2054174" cy="63005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a-DK" sz="1200" kern="1200"/>
            <a:t>BUILD </a:t>
          </a:r>
        </a:p>
        <a:p>
          <a:pPr marL="0" lvl="0" indent="0" algn="ctr" defTabSz="533400">
            <a:lnSpc>
              <a:spcPct val="90000"/>
            </a:lnSpc>
            <a:spcBef>
              <a:spcPct val="0"/>
            </a:spcBef>
            <a:spcAft>
              <a:spcPct val="35000"/>
            </a:spcAft>
            <a:buNone/>
          </a:pPr>
          <a:r>
            <a:rPr lang="da-DK" sz="1200" kern="1200" err="1"/>
            <a:t>Requirement</a:t>
          </a:r>
          <a:r>
            <a:rPr lang="da-DK" sz="1200" kern="1200"/>
            <a:t> to </a:t>
          </a:r>
          <a:r>
            <a:rPr lang="da-DK" sz="1200" kern="1200" err="1"/>
            <a:t>Deploy</a:t>
          </a:r>
          <a:endParaRPr lang="da-DK" sz="1200" kern="1200"/>
        </a:p>
      </dsp:txBody>
      <dsp:txXfrm>
        <a:off x="4014850" y="0"/>
        <a:ext cx="1424117" cy="630057"/>
      </dsp:txXfrm>
    </dsp:sp>
    <dsp:sp modelId="{AE681B33-69E5-41B8-92EE-D1CC8D85E8FE}">
      <dsp:nvSpPr>
        <dsp:cNvPr id="0" name=""/>
        <dsp:cNvSpPr/>
      </dsp:nvSpPr>
      <dsp:spPr>
        <a:xfrm>
          <a:off x="5548578" y="0"/>
          <a:ext cx="2054174" cy="63005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a-DK" sz="1200" kern="1200"/>
            <a:t>DELIVER </a:t>
          </a:r>
        </a:p>
        <a:p>
          <a:pPr marL="0" lvl="0" indent="0" algn="ctr" defTabSz="533400">
            <a:lnSpc>
              <a:spcPct val="90000"/>
            </a:lnSpc>
            <a:spcBef>
              <a:spcPct val="0"/>
            </a:spcBef>
            <a:spcAft>
              <a:spcPct val="35000"/>
            </a:spcAft>
            <a:buNone/>
          </a:pPr>
          <a:r>
            <a:rPr lang="da-DK" sz="1200" kern="1200" err="1"/>
            <a:t>Request</a:t>
          </a:r>
          <a:r>
            <a:rPr lang="da-DK" sz="1200" kern="1200"/>
            <a:t> to </a:t>
          </a:r>
          <a:r>
            <a:rPr lang="da-DK" sz="1200" kern="1200" err="1"/>
            <a:t>fulfill</a:t>
          </a:r>
          <a:endParaRPr lang="da-DK" sz="1200" kern="1200"/>
        </a:p>
      </dsp:txBody>
      <dsp:txXfrm>
        <a:off x="5863607" y="0"/>
        <a:ext cx="1424117" cy="630057"/>
      </dsp:txXfrm>
    </dsp:sp>
    <dsp:sp modelId="{F28A9178-508D-4855-8055-D13EBB33D73D}">
      <dsp:nvSpPr>
        <dsp:cNvPr id="0" name=""/>
        <dsp:cNvSpPr/>
      </dsp:nvSpPr>
      <dsp:spPr>
        <a:xfrm>
          <a:off x="7397334" y="0"/>
          <a:ext cx="2054174" cy="63005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RUN </a:t>
          </a:r>
        </a:p>
        <a:p>
          <a:pPr marL="0" lvl="0" indent="0" algn="ctr" defTabSz="533400">
            <a:lnSpc>
              <a:spcPct val="90000"/>
            </a:lnSpc>
            <a:spcBef>
              <a:spcPct val="0"/>
            </a:spcBef>
            <a:spcAft>
              <a:spcPct val="35000"/>
            </a:spcAft>
            <a:buNone/>
          </a:pPr>
          <a:r>
            <a:rPr lang="en-US" sz="1200" kern="1200"/>
            <a:t>Detect to correct</a:t>
          </a:r>
        </a:p>
      </dsp:txBody>
      <dsp:txXfrm>
        <a:off x="7712363" y="0"/>
        <a:ext cx="1424117" cy="630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47DBD-6489-42B3-A644-BFEBDDF12457}">
      <dsp:nvSpPr>
        <dsp:cNvPr id="0" name=""/>
        <dsp:cNvSpPr/>
      </dsp:nvSpPr>
      <dsp:spPr>
        <a:xfrm>
          <a:off x="0" y="0"/>
          <a:ext cx="2403705" cy="630057"/>
        </a:xfrm>
        <a:prstGeom prst="chevron">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rtlCol="0"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solidFill>
                <a:schemeClr val="bg1"/>
              </a:solidFill>
              <a:effectLst/>
              <a:uLnTx/>
              <a:uFillTx/>
              <a:latin typeface="+mn-lt"/>
              <a:ea typeface="+mn-ea"/>
              <a:cs typeface="+mn-cs"/>
            </a:rPr>
            <a:t>SALES &amp; MARKETING</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a:solidFill>
                <a:schemeClr val="bg1"/>
              </a:solidFill>
              <a:effectLst/>
              <a:uLnTx/>
              <a:uFillTx/>
              <a:latin typeface="+mn-lt"/>
              <a:ea typeface="+mn-ea"/>
              <a:cs typeface="+mn-cs"/>
            </a:rPr>
            <a:t>Go to market </a:t>
          </a:r>
        </a:p>
      </dsp:txBody>
      <dsp:txXfrm>
        <a:off x="315029" y="0"/>
        <a:ext cx="1773648" cy="630057"/>
      </dsp:txXfrm>
    </dsp:sp>
    <dsp:sp modelId="{AACD3123-B18A-4978-86EB-E3CE21F2D075}">
      <dsp:nvSpPr>
        <dsp:cNvPr id="0" name=""/>
        <dsp:cNvSpPr/>
      </dsp:nvSpPr>
      <dsp:spPr>
        <a:xfrm>
          <a:off x="2166035" y="0"/>
          <a:ext cx="2403705" cy="630057"/>
        </a:xfrm>
        <a:prstGeom prst="chevron">
          <a:avLst/>
        </a:prstGeom>
        <a:solidFill>
          <a:schemeClr val="accent2">
            <a:hueOff val="-175734"/>
            <a:satOff val="5150"/>
            <a:lumOff val="578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rtlCol="0"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solidFill>
                <a:schemeClr val="bg1"/>
              </a:solidFill>
              <a:effectLst/>
              <a:uLnTx/>
              <a:uFillTx/>
              <a:latin typeface="+mn-lt"/>
              <a:ea typeface="+mn-ea"/>
              <a:cs typeface="+mn-cs"/>
            </a:rPr>
            <a:t>PLAN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a:solidFill>
                <a:schemeClr val="bg1"/>
              </a:solidFill>
              <a:effectLst/>
              <a:uLnTx/>
              <a:uFillTx/>
              <a:latin typeface="+mn-lt"/>
              <a:ea typeface="+mn-ea"/>
              <a:cs typeface="+mn-cs"/>
            </a:rPr>
            <a:t>Strategy to Portfolio</a:t>
          </a:r>
        </a:p>
      </dsp:txBody>
      <dsp:txXfrm>
        <a:off x="2481064" y="0"/>
        <a:ext cx="1773648" cy="630057"/>
      </dsp:txXfrm>
    </dsp:sp>
    <dsp:sp modelId="{F0B9A5DA-0213-40D7-97A1-9D24551FBD8F}">
      <dsp:nvSpPr>
        <dsp:cNvPr id="0" name=""/>
        <dsp:cNvSpPr/>
      </dsp:nvSpPr>
      <dsp:spPr>
        <a:xfrm>
          <a:off x="4329370" y="0"/>
          <a:ext cx="2403705" cy="630057"/>
        </a:xfrm>
        <a:prstGeom prst="chevron">
          <a:avLst/>
        </a:prstGeom>
        <a:solidFill>
          <a:schemeClr val="accent2">
            <a:hueOff val="-351469"/>
            <a:satOff val="10300"/>
            <a:lumOff val="1156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rtlCol="0" anchor="ctr" anchorCtr="0">
          <a:noAutofit/>
        </a:bodyPr>
        <a:lstStyle/>
        <a:p>
          <a:pPr marL="0" lvl="0" indent="0" algn="ctr" defTabSz="444500">
            <a:lnSpc>
              <a:spcPct val="90000"/>
            </a:lnSpc>
            <a:spcBef>
              <a:spcPct val="0"/>
            </a:spcBef>
            <a:spcAft>
              <a:spcPct val="35000"/>
            </a:spcAft>
            <a:buNone/>
          </a:pPr>
          <a:r>
            <a:rPr lang="en-US" sz="1000" kern="1200" noProof="0">
              <a:solidFill>
                <a:schemeClr val="bg1"/>
              </a:solidFill>
              <a:latin typeface="+mn-lt"/>
            </a:rPr>
            <a:t>BUILD </a:t>
          </a:r>
        </a:p>
        <a:p>
          <a:pPr marL="0" lvl="0" indent="0" algn="ctr" defTabSz="444500">
            <a:lnSpc>
              <a:spcPct val="90000"/>
            </a:lnSpc>
            <a:spcBef>
              <a:spcPct val="0"/>
            </a:spcBef>
            <a:spcAft>
              <a:spcPct val="35000"/>
            </a:spcAft>
            <a:buNone/>
          </a:pPr>
          <a:r>
            <a:rPr lang="en-US" sz="1000" i="1" kern="1200" noProof="0">
              <a:solidFill>
                <a:schemeClr val="bg1"/>
              </a:solidFill>
              <a:latin typeface="+mn-lt"/>
            </a:rPr>
            <a:t>Requirement to Deploy</a:t>
          </a:r>
        </a:p>
      </dsp:txBody>
      <dsp:txXfrm>
        <a:off x="4644399" y="0"/>
        <a:ext cx="1773648" cy="630057"/>
      </dsp:txXfrm>
    </dsp:sp>
    <dsp:sp modelId="{AE681B33-69E5-41B8-92EE-D1CC8D85E8FE}">
      <dsp:nvSpPr>
        <dsp:cNvPr id="0" name=""/>
        <dsp:cNvSpPr/>
      </dsp:nvSpPr>
      <dsp:spPr>
        <a:xfrm>
          <a:off x="6492705" y="0"/>
          <a:ext cx="2403705" cy="630057"/>
        </a:xfrm>
        <a:prstGeom prst="chevron">
          <a:avLst/>
        </a:prstGeom>
        <a:solidFill>
          <a:schemeClr val="accent2">
            <a:hueOff val="-527203"/>
            <a:satOff val="15450"/>
            <a:lumOff val="1735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rtlCol="0" anchor="ctr" anchorCtr="0">
          <a:noAutofit/>
        </a:bodyPr>
        <a:lstStyle/>
        <a:p>
          <a:pPr marL="0" lvl="0" indent="0" algn="ctr" defTabSz="444500">
            <a:lnSpc>
              <a:spcPct val="90000"/>
            </a:lnSpc>
            <a:spcBef>
              <a:spcPct val="0"/>
            </a:spcBef>
            <a:spcAft>
              <a:spcPct val="35000"/>
            </a:spcAft>
            <a:buNone/>
          </a:pPr>
          <a:r>
            <a:rPr lang="en-US" sz="1000" kern="1200" noProof="0">
              <a:solidFill>
                <a:schemeClr val="bg1"/>
              </a:solidFill>
              <a:latin typeface="+mn-lt"/>
            </a:rPr>
            <a:t>DELIVER </a:t>
          </a:r>
        </a:p>
        <a:p>
          <a:pPr marL="0" lvl="0" indent="0" algn="ctr" defTabSz="444500">
            <a:lnSpc>
              <a:spcPct val="90000"/>
            </a:lnSpc>
            <a:spcBef>
              <a:spcPct val="0"/>
            </a:spcBef>
            <a:spcAft>
              <a:spcPct val="35000"/>
            </a:spcAft>
            <a:buNone/>
          </a:pPr>
          <a:r>
            <a:rPr lang="en-US" sz="1000" i="1" kern="1200" noProof="0">
              <a:solidFill>
                <a:schemeClr val="bg1"/>
              </a:solidFill>
              <a:latin typeface="+mn-lt"/>
            </a:rPr>
            <a:t>Request to fulfill</a:t>
          </a:r>
        </a:p>
      </dsp:txBody>
      <dsp:txXfrm>
        <a:off x="6807734" y="0"/>
        <a:ext cx="1773648" cy="630057"/>
      </dsp:txXfrm>
    </dsp:sp>
    <dsp:sp modelId="{F28A9178-508D-4855-8055-D13EBB33D73D}">
      <dsp:nvSpPr>
        <dsp:cNvPr id="0" name=""/>
        <dsp:cNvSpPr/>
      </dsp:nvSpPr>
      <dsp:spPr>
        <a:xfrm>
          <a:off x="8656040" y="0"/>
          <a:ext cx="2403705" cy="630057"/>
        </a:xfrm>
        <a:prstGeom prst="chevron">
          <a:avLst/>
        </a:prstGeom>
        <a:solidFill>
          <a:schemeClr val="accent2">
            <a:hueOff val="-702937"/>
            <a:satOff val="20600"/>
            <a:lumOff val="2313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rtlCol="0"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solidFill>
                <a:schemeClr val="bg1"/>
              </a:solidFill>
              <a:effectLst/>
              <a:uLnTx/>
              <a:uFillTx/>
              <a:latin typeface="+mn-lt"/>
              <a:ea typeface="+mn-ea"/>
              <a:cs typeface="+mn-cs"/>
            </a:rPr>
            <a:t>RUN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a:solidFill>
                <a:schemeClr val="bg1"/>
              </a:solidFill>
              <a:effectLst/>
              <a:uLnTx/>
              <a:uFillTx/>
              <a:latin typeface="+mn-lt"/>
              <a:ea typeface="+mn-ea"/>
              <a:cs typeface="+mn-cs"/>
            </a:rPr>
            <a:t>Detect to correct</a:t>
          </a:r>
        </a:p>
      </dsp:txBody>
      <dsp:txXfrm>
        <a:off x="8971069" y="0"/>
        <a:ext cx="1773648" cy="6300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47DBD-6489-42B3-A644-BFEBDDF12457}">
      <dsp:nvSpPr>
        <dsp:cNvPr id="0" name=""/>
        <dsp:cNvSpPr/>
      </dsp:nvSpPr>
      <dsp:spPr>
        <a:xfrm>
          <a:off x="0" y="0"/>
          <a:ext cx="2054174" cy="63005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a-DK" sz="1200" kern="1200"/>
            <a:t>SALES &amp; MARKETING </a:t>
          </a:r>
          <a:endParaRPr lang="en-US" sz="1200" kern="1200"/>
        </a:p>
      </dsp:txBody>
      <dsp:txXfrm>
        <a:off x="315029" y="0"/>
        <a:ext cx="1424117" cy="630057"/>
      </dsp:txXfrm>
    </dsp:sp>
    <dsp:sp modelId="{AACD3123-B18A-4978-86EB-E3CE21F2D075}">
      <dsp:nvSpPr>
        <dsp:cNvPr id="0" name=""/>
        <dsp:cNvSpPr/>
      </dsp:nvSpPr>
      <dsp:spPr>
        <a:xfrm>
          <a:off x="1851064" y="0"/>
          <a:ext cx="2054174" cy="63005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a-DK" sz="1200" kern="1200"/>
            <a:t>PLAN </a:t>
          </a:r>
        </a:p>
        <a:p>
          <a:pPr marL="0" lvl="0" indent="0" algn="ctr" defTabSz="533400">
            <a:lnSpc>
              <a:spcPct val="90000"/>
            </a:lnSpc>
            <a:spcBef>
              <a:spcPct val="0"/>
            </a:spcBef>
            <a:spcAft>
              <a:spcPct val="35000"/>
            </a:spcAft>
            <a:buNone/>
          </a:pPr>
          <a:r>
            <a:rPr lang="da-DK" sz="1200" kern="1200" err="1">
              <a:solidFill>
                <a:prstClr val="white"/>
              </a:solidFill>
              <a:latin typeface="Century Gothic"/>
              <a:ea typeface="+mn-ea"/>
              <a:cs typeface="+mn-cs"/>
            </a:rPr>
            <a:t>Strategy</a:t>
          </a:r>
          <a:r>
            <a:rPr lang="da-DK" sz="1200" kern="1200">
              <a:solidFill>
                <a:prstClr val="white"/>
              </a:solidFill>
              <a:latin typeface="Century Gothic"/>
              <a:ea typeface="+mn-ea"/>
              <a:cs typeface="+mn-cs"/>
            </a:rPr>
            <a:t> to Portfolio</a:t>
          </a:r>
          <a:endParaRPr lang="en-US" sz="1200" kern="1200">
            <a:solidFill>
              <a:prstClr val="white"/>
            </a:solidFill>
            <a:latin typeface="Century Gothic"/>
            <a:ea typeface="+mn-ea"/>
            <a:cs typeface="+mn-cs"/>
          </a:endParaRPr>
        </a:p>
      </dsp:txBody>
      <dsp:txXfrm>
        <a:off x="2166093" y="0"/>
        <a:ext cx="1424117" cy="630057"/>
      </dsp:txXfrm>
    </dsp:sp>
    <dsp:sp modelId="{F0B9A5DA-0213-40D7-97A1-9D24551FBD8F}">
      <dsp:nvSpPr>
        <dsp:cNvPr id="0" name=""/>
        <dsp:cNvSpPr/>
      </dsp:nvSpPr>
      <dsp:spPr>
        <a:xfrm>
          <a:off x="3699821" y="0"/>
          <a:ext cx="2054174" cy="63005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a-DK" sz="1200" kern="1200"/>
            <a:t>BUILD </a:t>
          </a:r>
        </a:p>
        <a:p>
          <a:pPr marL="0" lvl="0" indent="0" algn="ctr" defTabSz="533400">
            <a:lnSpc>
              <a:spcPct val="90000"/>
            </a:lnSpc>
            <a:spcBef>
              <a:spcPct val="0"/>
            </a:spcBef>
            <a:spcAft>
              <a:spcPct val="35000"/>
            </a:spcAft>
            <a:buNone/>
          </a:pPr>
          <a:r>
            <a:rPr lang="da-DK" sz="1200" kern="1200" err="1"/>
            <a:t>Requirement</a:t>
          </a:r>
          <a:r>
            <a:rPr lang="da-DK" sz="1200" kern="1200"/>
            <a:t> to </a:t>
          </a:r>
          <a:r>
            <a:rPr lang="da-DK" sz="1200" kern="1200" err="1"/>
            <a:t>Deploy</a:t>
          </a:r>
          <a:endParaRPr lang="da-DK" sz="1200" kern="1200"/>
        </a:p>
      </dsp:txBody>
      <dsp:txXfrm>
        <a:off x="4014850" y="0"/>
        <a:ext cx="1424117" cy="630057"/>
      </dsp:txXfrm>
    </dsp:sp>
    <dsp:sp modelId="{AE681B33-69E5-41B8-92EE-D1CC8D85E8FE}">
      <dsp:nvSpPr>
        <dsp:cNvPr id="0" name=""/>
        <dsp:cNvSpPr/>
      </dsp:nvSpPr>
      <dsp:spPr>
        <a:xfrm>
          <a:off x="5548578" y="0"/>
          <a:ext cx="2054174" cy="63005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a-DK" sz="1200" kern="1200"/>
            <a:t>DELIVER </a:t>
          </a:r>
        </a:p>
        <a:p>
          <a:pPr marL="0" lvl="0" indent="0" algn="ctr" defTabSz="533400">
            <a:lnSpc>
              <a:spcPct val="90000"/>
            </a:lnSpc>
            <a:spcBef>
              <a:spcPct val="0"/>
            </a:spcBef>
            <a:spcAft>
              <a:spcPct val="35000"/>
            </a:spcAft>
            <a:buNone/>
          </a:pPr>
          <a:r>
            <a:rPr lang="da-DK" sz="1200" kern="1200" err="1"/>
            <a:t>Request</a:t>
          </a:r>
          <a:r>
            <a:rPr lang="da-DK" sz="1200" kern="1200"/>
            <a:t> to </a:t>
          </a:r>
          <a:r>
            <a:rPr lang="da-DK" sz="1200" kern="1200" err="1"/>
            <a:t>fulfill</a:t>
          </a:r>
          <a:endParaRPr lang="da-DK" sz="1200" kern="1200"/>
        </a:p>
      </dsp:txBody>
      <dsp:txXfrm>
        <a:off x="5863607" y="0"/>
        <a:ext cx="1424117" cy="630057"/>
      </dsp:txXfrm>
    </dsp:sp>
    <dsp:sp modelId="{F28A9178-508D-4855-8055-D13EBB33D73D}">
      <dsp:nvSpPr>
        <dsp:cNvPr id="0" name=""/>
        <dsp:cNvSpPr/>
      </dsp:nvSpPr>
      <dsp:spPr>
        <a:xfrm>
          <a:off x="7397334" y="0"/>
          <a:ext cx="2054174" cy="63005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RUN </a:t>
          </a:r>
        </a:p>
        <a:p>
          <a:pPr marL="0" lvl="0" indent="0" algn="ctr" defTabSz="533400">
            <a:lnSpc>
              <a:spcPct val="90000"/>
            </a:lnSpc>
            <a:spcBef>
              <a:spcPct val="0"/>
            </a:spcBef>
            <a:spcAft>
              <a:spcPct val="35000"/>
            </a:spcAft>
            <a:buNone/>
          </a:pPr>
          <a:r>
            <a:rPr lang="en-US" sz="1200" kern="1200"/>
            <a:t>Detect to correct</a:t>
          </a:r>
        </a:p>
      </dsp:txBody>
      <dsp:txXfrm>
        <a:off x="7712363" y="0"/>
        <a:ext cx="1424117" cy="6300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47DBD-6489-42B3-A644-BFEBDDF12457}">
      <dsp:nvSpPr>
        <dsp:cNvPr id="0" name=""/>
        <dsp:cNvSpPr/>
      </dsp:nvSpPr>
      <dsp:spPr>
        <a:xfrm>
          <a:off x="2308" y="0"/>
          <a:ext cx="2054174" cy="63005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a-DK" sz="1200" kern="1200"/>
            <a:t>SALES &amp; MARKETING </a:t>
          </a:r>
          <a:endParaRPr lang="en-US" sz="1200" kern="1200"/>
        </a:p>
      </dsp:txBody>
      <dsp:txXfrm>
        <a:off x="317337" y="0"/>
        <a:ext cx="1424117" cy="630057"/>
      </dsp:txXfrm>
    </dsp:sp>
    <dsp:sp modelId="{AACD3123-B18A-4978-86EB-E3CE21F2D075}">
      <dsp:nvSpPr>
        <dsp:cNvPr id="0" name=""/>
        <dsp:cNvSpPr/>
      </dsp:nvSpPr>
      <dsp:spPr>
        <a:xfrm>
          <a:off x="1851064" y="0"/>
          <a:ext cx="2054174" cy="63005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a-DK" sz="1200" kern="1200"/>
            <a:t>PLAN </a:t>
          </a:r>
        </a:p>
        <a:p>
          <a:pPr marL="0" lvl="0" indent="0" algn="ctr" defTabSz="533400">
            <a:lnSpc>
              <a:spcPct val="90000"/>
            </a:lnSpc>
            <a:spcBef>
              <a:spcPct val="0"/>
            </a:spcBef>
            <a:spcAft>
              <a:spcPct val="35000"/>
            </a:spcAft>
            <a:buNone/>
          </a:pPr>
          <a:r>
            <a:rPr lang="da-DK" sz="1200" kern="1200" err="1">
              <a:solidFill>
                <a:prstClr val="white"/>
              </a:solidFill>
              <a:latin typeface="Century Gothic"/>
              <a:ea typeface="+mn-ea"/>
              <a:cs typeface="+mn-cs"/>
            </a:rPr>
            <a:t>Strategy</a:t>
          </a:r>
          <a:r>
            <a:rPr lang="da-DK" sz="1200" kern="1200">
              <a:solidFill>
                <a:prstClr val="white"/>
              </a:solidFill>
              <a:latin typeface="Century Gothic"/>
              <a:ea typeface="+mn-ea"/>
              <a:cs typeface="+mn-cs"/>
            </a:rPr>
            <a:t> to Portfolio</a:t>
          </a:r>
          <a:endParaRPr lang="en-US" sz="1200" kern="1200">
            <a:solidFill>
              <a:prstClr val="white"/>
            </a:solidFill>
            <a:latin typeface="Century Gothic"/>
            <a:ea typeface="+mn-ea"/>
            <a:cs typeface="+mn-cs"/>
          </a:endParaRPr>
        </a:p>
      </dsp:txBody>
      <dsp:txXfrm>
        <a:off x="2166093" y="0"/>
        <a:ext cx="1424117" cy="630057"/>
      </dsp:txXfrm>
    </dsp:sp>
    <dsp:sp modelId="{F0B9A5DA-0213-40D7-97A1-9D24551FBD8F}">
      <dsp:nvSpPr>
        <dsp:cNvPr id="0" name=""/>
        <dsp:cNvSpPr/>
      </dsp:nvSpPr>
      <dsp:spPr>
        <a:xfrm>
          <a:off x="3699821" y="0"/>
          <a:ext cx="2054174" cy="63005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a-DK" sz="1200" kern="1200"/>
            <a:t>BUILD </a:t>
          </a:r>
        </a:p>
        <a:p>
          <a:pPr marL="0" lvl="0" indent="0" algn="ctr" defTabSz="533400">
            <a:lnSpc>
              <a:spcPct val="90000"/>
            </a:lnSpc>
            <a:spcBef>
              <a:spcPct val="0"/>
            </a:spcBef>
            <a:spcAft>
              <a:spcPct val="35000"/>
            </a:spcAft>
            <a:buNone/>
          </a:pPr>
          <a:r>
            <a:rPr lang="da-DK" sz="1200" kern="1200" err="1"/>
            <a:t>Requirement</a:t>
          </a:r>
          <a:r>
            <a:rPr lang="da-DK" sz="1200" kern="1200"/>
            <a:t> to </a:t>
          </a:r>
          <a:r>
            <a:rPr lang="da-DK" sz="1200" kern="1200" err="1"/>
            <a:t>Deploy</a:t>
          </a:r>
          <a:endParaRPr lang="da-DK" sz="1200" kern="1200"/>
        </a:p>
      </dsp:txBody>
      <dsp:txXfrm>
        <a:off x="4014850" y="0"/>
        <a:ext cx="1424117" cy="630057"/>
      </dsp:txXfrm>
    </dsp:sp>
    <dsp:sp modelId="{AE681B33-69E5-41B8-92EE-D1CC8D85E8FE}">
      <dsp:nvSpPr>
        <dsp:cNvPr id="0" name=""/>
        <dsp:cNvSpPr/>
      </dsp:nvSpPr>
      <dsp:spPr>
        <a:xfrm>
          <a:off x="5548578" y="0"/>
          <a:ext cx="2054174" cy="63005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a-DK" sz="1200" kern="1200"/>
            <a:t>DELIVER </a:t>
          </a:r>
        </a:p>
        <a:p>
          <a:pPr marL="0" lvl="0" indent="0" algn="ctr" defTabSz="533400">
            <a:lnSpc>
              <a:spcPct val="90000"/>
            </a:lnSpc>
            <a:spcBef>
              <a:spcPct val="0"/>
            </a:spcBef>
            <a:spcAft>
              <a:spcPct val="35000"/>
            </a:spcAft>
            <a:buNone/>
          </a:pPr>
          <a:r>
            <a:rPr lang="da-DK" sz="1200" kern="1200" err="1"/>
            <a:t>Request</a:t>
          </a:r>
          <a:r>
            <a:rPr lang="da-DK" sz="1200" kern="1200"/>
            <a:t> to </a:t>
          </a:r>
          <a:r>
            <a:rPr lang="da-DK" sz="1200" kern="1200" err="1"/>
            <a:t>fulfill</a:t>
          </a:r>
          <a:endParaRPr lang="da-DK" sz="1200" kern="1200"/>
        </a:p>
      </dsp:txBody>
      <dsp:txXfrm>
        <a:off x="5863607" y="0"/>
        <a:ext cx="1424117" cy="630057"/>
      </dsp:txXfrm>
    </dsp:sp>
    <dsp:sp modelId="{F28A9178-508D-4855-8055-D13EBB33D73D}">
      <dsp:nvSpPr>
        <dsp:cNvPr id="0" name=""/>
        <dsp:cNvSpPr/>
      </dsp:nvSpPr>
      <dsp:spPr>
        <a:xfrm>
          <a:off x="7397334" y="0"/>
          <a:ext cx="2054174" cy="63005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RUN </a:t>
          </a:r>
        </a:p>
        <a:p>
          <a:pPr marL="0" lvl="0" indent="0" algn="ctr" defTabSz="533400">
            <a:lnSpc>
              <a:spcPct val="90000"/>
            </a:lnSpc>
            <a:spcBef>
              <a:spcPct val="0"/>
            </a:spcBef>
            <a:spcAft>
              <a:spcPct val="35000"/>
            </a:spcAft>
            <a:buNone/>
          </a:pPr>
          <a:r>
            <a:rPr lang="en-US" sz="1200" kern="1200"/>
            <a:t>Detect to correct</a:t>
          </a:r>
        </a:p>
      </dsp:txBody>
      <dsp:txXfrm>
        <a:off x="7712363" y="0"/>
        <a:ext cx="1424117" cy="6300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50AB1-6D55-4E7D-BC9C-A2DF3866E1EF}">
      <dsp:nvSpPr>
        <dsp:cNvPr id="0" name=""/>
        <dsp:cNvSpPr/>
      </dsp:nvSpPr>
      <dsp:spPr>
        <a:xfrm>
          <a:off x="1290" y="0"/>
          <a:ext cx="2113298" cy="808427"/>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da-DK" sz="1400" b="1" kern="1200">
              <a:solidFill>
                <a:schemeClr val="bg1"/>
              </a:solidFill>
            </a:rPr>
            <a:t>Service Portfolio Management</a:t>
          </a:r>
          <a:endParaRPr lang="en-US" sz="1400" b="1" kern="1200">
            <a:solidFill>
              <a:schemeClr val="bg1"/>
            </a:solidFill>
          </a:endParaRPr>
        </a:p>
      </dsp:txBody>
      <dsp:txXfrm>
        <a:off x="1290" y="0"/>
        <a:ext cx="1911191" cy="808427"/>
      </dsp:txXfrm>
    </dsp:sp>
    <dsp:sp modelId="{2B5B8DD5-A15C-43FA-BC61-1810397C12D1}">
      <dsp:nvSpPr>
        <dsp:cNvPr id="0" name=""/>
        <dsp:cNvSpPr/>
      </dsp:nvSpPr>
      <dsp:spPr>
        <a:xfrm>
          <a:off x="1691929" y="0"/>
          <a:ext cx="2113298" cy="80842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bg1"/>
              </a:solidFill>
            </a:rPr>
            <a:t>Manage Enterprise Architecture</a:t>
          </a:r>
        </a:p>
      </dsp:txBody>
      <dsp:txXfrm>
        <a:off x="2096143" y="0"/>
        <a:ext cx="1304871" cy="808427"/>
      </dsp:txXfrm>
    </dsp:sp>
    <dsp:sp modelId="{FB191E79-FF4D-4C9E-9B10-6AB6CE42B75B}">
      <dsp:nvSpPr>
        <dsp:cNvPr id="0" name=""/>
        <dsp:cNvSpPr/>
      </dsp:nvSpPr>
      <dsp:spPr>
        <a:xfrm>
          <a:off x="3396097" y="0"/>
          <a:ext cx="2113298" cy="80842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da-DK" sz="1400" b="1" kern="1200">
              <a:solidFill>
                <a:schemeClr val="bg1"/>
              </a:solidFill>
            </a:rPr>
            <a:t>Service Design and Build</a:t>
          </a:r>
          <a:endParaRPr lang="en-US" sz="1400" b="1" kern="1200">
            <a:solidFill>
              <a:schemeClr val="bg1"/>
            </a:solidFill>
          </a:endParaRPr>
        </a:p>
      </dsp:txBody>
      <dsp:txXfrm>
        <a:off x="3800311" y="0"/>
        <a:ext cx="1304871" cy="808427"/>
      </dsp:txXfrm>
    </dsp:sp>
    <dsp:sp modelId="{19AC77F5-9883-436A-A611-C3BF9B7F7662}">
      <dsp:nvSpPr>
        <dsp:cNvPr id="0" name=""/>
        <dsp:cNvSpPr/>
      </dsp:nvSpPr>
      <dsp:spPr>
        <a:xfrm>
          <a:off x="5073207" y="0"/>
          <a:ext cx="2113298" cy="80842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da-DK" sz="1400" b="1" kern="1200">
              <a:solidFill>
                <a:schemeClr val="bg1"/>
              </a:solidFill>
            </a:rPr>
            <a:t>Service validation and testing</a:t>
          </a:r>
          <a:endParaRPr lang="en-US" sz="1400" b="1" kern="1200">
            <a:solidFill>
              <a:schemeClr val="bg1"/>
            </a:solidFill>
          </a:endParaRPr>
        </a:p>
      </dsp:txBody>
      <dsp:txXfrm>
        <a:off x="5477421" y="0"/>
        <a:ext cx="1304871" cy="808427"/>
      </dsp:txXfrm>
    </dsp:sp>
    <dsp:sp modelId="{83A38B64-034C-454B-81D4-EE6AB229E99D}">
      <dsp:nvSpPr>
        <dsp:cNvPr id="0" name=""/>
        <dsp:cNvSpPr/>
      </dsp:nvSpPr>
      <dsp:spPr>
        <a:xfrm>
          <a:off x="6763846" y="0"/>
          <a:ext cx="2113298" cy="80842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bg1"/>
              </a:solidFill>
            </a:rPr>
            <a:t>Release &amp; Deployment Management </a:t>
          </a:r>
        </a:p>
      </dsp:txBody>
      <dsp:txXfrm>
        <a:off x="7168060" y="0"/>
        <a:ext cx="1304871" cy="808427"/>
      </dsp:txXfrm>
    </dsp:sp>
    <dsp:sp modelId="{3707491B-EB52-49F3-8E6D-12439631B2E4}">
      <dsp:nvSpPr>
        <dsp:cNvPr id="0" name=""/>
        <dsp:cNvSpPr/>
      </dsp:nvSpPr>
      <dsp:spPr>
        <a:xfrm>
          <a:off x="8454485" y="0"/>
          <a:ext cx="2113298" cy="80842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bg1"/>
              </a:solidFill>
            </a:rPr>
            <a:t>Service Catalogue Management</a:t>
          </a:r>
        </a:p>
      </dsp:txBody>
      <dsp:txXfrm>
        <a:off x="8858699" y="0"/>
        <a:ext cx="1304871" cy="8084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EEFD4-FAC6-4FB6-9662-7BA98EF6C176}">
      <dsp:nvSpPr>
        <dsp:cNvPr id="0" name=""/>
        <dsp:cNvSpPr/>
      </dsp:nvSpPr>
      <dsp:spPr>
        <a:xfrm>
          <a:off x="4902" y="118827"/>
          <a:ext cx="1426928" cy="570771"/>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da-DK" sz="900" b="1" kern="1200">
              <a:solidFill>
                <a:schemeClr val="bg1"/>
              </a:solidFill>
            </a:rPr>
            <a:t>Sales</a:t>
          </a:r>
          <a:endParaRPr lang="en-US" sz="900" b="1" kern="1200">
            <a:solidFill>
              <a:schemeClr val="bg1"/>
            </a:solidFill>
          </a:endParaRPr>
        </a:p>
      </dsp:txBody>
      <dsp:txXfrm>
        <a:off x="4902" y="118827"/>
        <a:ext cx="1284235" cy="570771"/>
      </dsp:txXfrm>
    </dsp:sp>
    <dsp:sp modelId="{C0A50AB1-6D55-4E7D-BC9C-A2DF3866E1EF}">
      <dsp:nvSpPr>
        <dsp:cNvPr id="0" name=""/>
        <dsp:cNvSpPr/>
      </dsp:nvSpPr>
      <dsp:spPr>
        <a:xfrm>
          <a:off x="1146445" y="118827"/>
          <a:ext cx="1426928" cy="570771"/>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da-DK" sz="900" b="1" kern="1200">
              <a:solidFill>
                <a:schemeClr val="bg1"/>
              </a:solidFill>
            </a:rPr>
            <a:t>Project Portfolio Management</a:t>
          </a:r>
          <a:endParaRPr lang="en-US" sz="900" b="1" kern="1200">
            <a:solidFill>
              <a:schemeClr val="bg1"/>
            </a:solidFill>
          </a:endParaRPr>
        </a:p>
      </dsp:txBody>
      <dsp:txXfrm>
        <a:off x="1431831" y="118827"/>
        <a:ext cx="856157" cy="570771"/>
      </dsp:txXfrm>
    </dsp:sp>
    <dsp:sp modelId="{2B5B8DD5-A15C-43FA-BC61-1810397C12D1}">
      <dsp:nvSpPr>
        <dsp:cNvPr id="0" name=""/>
        <dsp:cNvSpPr/>
      </dsp:nvSpPr>
      <dsp:spPr>
        <a:xfrm>
          <a:off x="2287987" y="118827"/>
          <a:ext cx="1426928" cy="570771"/>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a:solidFill>
                <a:schemeClr val="bg1"/>
              </a:solidFill>
            </a:rPr>
            <a:t>Project Management</a:t>
          </a:r>
        </a:p>
      </dsp:txBody>
      <dsp:txXfrm>
        <a:off x="2573373" y="118827"/>
        <a:ext cx="856157" cy="570771"/>
      </dsp:txXfrm>
    </dsp:sp>
    <dsp:sp modelId="{FB191E79-FF4D-4C9E-9B10-6AB6CE42B75B}">
      <dsp:nvSpPr>
        <dsp:cNvPr id="0" name=""/>
        <dsp:cNvSpPr/>
      </dsp:nvSpPr>
      <dsp:spPr>
        <a:xfrm>
          <a:off x="3438665" y="118827"/>
          <a:ext cx="1426928" cy="570771"/>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da-DK" sz="900" b="1" kern="1200">
              <a:solidFill>
                <a:schemeClr val="bg1"/>
              </a:solidFill>
            </a:rPr>
            <a:t>Service Design and Build</a:t>
          </a:r>
          <a:endParaRPr lang="en-US" sz="900" b="1" kern="1200">
            <a:solidFill>
              <a:schemeClr val="bg1"/>
            </a:solidFill>
          </a:endParaRPr>
        </a:p>
      </dsp:txBody>
      <dsp:txXfrm>
        <a:off x="3724051" y="118827"/>
        <a:ext cx="856157" cy="570771"/>
      </dsp:txXfrm>
    </dsp:sp>
    <dsp:sp modelId="{19AC77F5-9883-436A-A611-C3BF9B7F7662}">
      <dsp:nvSpPr>
        <dsp:cNvPr id="0" name=""/>
        <dsp:cNvSpPr/>
      </dsp:nvSpPr>
      <dsp:spPr>
        <a:xfrm>
          <a:off x="4571073" y="118827"/>
          <a:ext cx="1426928" cy="570771"/>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da-DK" sz="900" b="1" kern="1200">
              <a:solidFill>
                <a:schemeClr val="bg1"/>
              </a:solidFill>
            </a:rPr>
            <a:t>Service validation and testing</a:t>
          </a:r>
          <a:endParaRPr lang="en-US" sz="900" b="1" kern="1200">
            <a:solidFill>
              <a:schemeClr val="bg1"/>
            </a:solidFill>
          </a:endParaRPr>
        </a:p>
      </dsp:txBody>
      <dsp:txXfrm>
        <a:off x="4856459" y="118827"/>
        <a:ext cx="856157" cy="570771"/>
      </dsp:txXfrm>
    </dsp:sp>
    <dsp:sp modelId="{83A38B64-034C-454B-81D4-EE6AB229E99D}">
      <dsp:nvSpPr>
        <dsp:cNvPr id="0" name=""/>
        <dsp:cNvSpPr/>
      </dsp:nvSpPr>
      <dsp:spPr>
        <a:xfrm>
          <a:off x="5712616" y="118827"/>
          <a:ext cx="1426928" cy="570771"/>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a:solidFill>
                <a:schemeClr val="bg1"/>
              </a:solidFill>
            </a:rPr>
            <a:t>Release &amp; Deployment Management </a:t>
          </a:r>
        </a:p>
      </dsp:txBody>
      <dsp:txXfrm>
        <a:off x="5998002" y="118827"/>
        <a:ext cx="856157" cy="570771"/>
      </dsp:txXfrm>
    </dsp:sp>
    <dsp:sp modelId="{3707491B-EB52-49F3-8E6D-12439631B2E4}">
      <dsp:nvSpPr>
        <dsp:cNvPr id="0" name=""/>
        <dsp:cNvSpPr/>
      </dsp:nvSpPr>
      <dsp:spPr>
        <a:xfrm>
          <a:off x="6854158" y="118827"/>
          <a:ext cx="1426928" cy="570771"/>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a:solidFill>
                <a:schemeClr val="bg1"/>
              </a:solidFill>
            </a:rPr>
            <a:t>Change Management</a:t>
          </a:r>
        </a:p>
      </dsp:txBody>
      <dsp:txXfrm>
        <a:off x="7139544" y="118827"/>
        <a:ext cx="856157" cy="570771"/>
      </dsp:txXfrm>
    </dsp:sp>
    <dsp:sp modelId="{08F451F2-2E96-4790-90D1-F3FCD1D27C1F}">
      <dsp:nvSpPr>
        <dsp:cNvPr id="0" name=""/>
        <dsp:cNvSpPr/>
      </dsp:nvSpPr>
      <dsp:spPr>
        <a:xfrm>
          <a:off x="7995701" y="118827"/>
          <a:ext cx="1426928" cy="570771"/>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a:solidFill>
                <a:schemeClr val="bg1"/>
              </a:solidFill>
            </a:rPr>
            <a:t>Release and Deployment Management</a:t>
          </a:r>
        </a:p>
      </dsp:txBody>
      <dsp:txXfrm>
        <a:off x="8281087" y="118827"/>
        <a:ext cx="856157" cy="570771"/>
      </dsp:txXfrm>
    </dsp:sp>
    <dsp:sp modelId="{DC1DD658-55DE-4541-9FA6-A736D9D45D6A}">
      <dsp:nvSpPr>
        <dsp:cNvPr id="0" name=""/>
        <dsp:cNvSpPr/>
      </dsp:nvSpPr>
      <dsp:spPr>
        <a:xfrm>
          <a:off x="9137244" y="118827"/>
          <a:ext cx="1426928" cy="570771"/>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a:solidFill>
                <a:schemeClr val="bg1"/>
              </a:solidFill>
            </a:rPr>
            <a:t>Manage operation </a:t>
          </a:r>
        </a:p>
      </dsp:txBody>
      <dsp:txXfrm>
        <a:off x="9422630" y="118827"/>
        <a:ext cx="856157" cy="5707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EEFD4-FAC6-4FB6-9662-7BA98EF6C176}">
      <dsp:nvSpPr>
        <dsp:cNvPr id="0" name=""/>
        <dsp:cNvSpPr/>
      </dsp:nvSpPr>
      <dsp:spPr>
        <a:xfrm>
          <a:off x="3096" y="0"/>
          <a:ext cx="3106730" cy="808427"/>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56007" rIns="28004" bIns="56007" numCol="1" spcCol="1270" anchor="ctr" anchorCtr="0">
          <a:noAutofit/>
        </a:bodyPr>
        <a:lstStyle/>
        <a:p>
          <a:pPr marL="0" lvl="0" indent="0" algn="ctr" defTabSz="933450">
            <a:lnSpc>
              <a:spcPct val="90000"/>
            </a:lnSpc>
            <a:spcBef>
              <a:spcPct val="0"/>
            </a:spcBef>
            <a:spcAft>
              <a:spcPct val="35000"/>
            </a:spcAft>
            <a:buNone/>
          </a:pPr>
          <a:r>
            <a:rPr lang="da-DK" sz="2100" b="1" kern="1200">
              <a:solidFill>
                <a:schemeClr val="bg1"/>
              </a:solidFill>
            </a:rPr>
            <a:t>Service </a:t>
          </a:r>
          <a:r>
            <a:rPr lang="da-DK" sz="2100" b="1" kern="1200" err="1">
              <a:solidFill>
                <a:schemeClr val="bg1"/>
              </a:solidFill>
            </a:rPr>
            <a:t>Catalogue</a:t>
          </a:r>
          <a:endParaRPr lang="en-US" sz="2100" b="1" kern="1200">
            <a:solidFill>
              <a:schemeClr val="bg1"/>
            </a:solidFill>
          </a:endParaRPr>
        </a:p>
      </dsp:txBody>
      <dsp:txXfrm>
        <a:off x="3096" y="0"/>
        <a:ext cx="2904623" cy="808427"/>
      </dsp:txXfrm>
    </dsp:sp>
    <dsp:sp modelId="{C0A50AB1-6D55-4E7D-BC9C-A2DF3866E1EF}">
      <dsp:nvSpPr>
        <dsp:cNvPr id="0" name=""/>
        <dsp:cNvSpPr/>
      </dsp:nvSpPr>
      <dsp:spPr>
        <a:xfrm>
          <a:off x="2488480" y="0"/>
          <a:ext cx="3106730" cy="80842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da-DK" sz="2100" b="1" kern="1200" err="1">
              <a:solidFill>
                <a:schemeClr val="bg1"/>
              </a:solidFill>
            </a:rPr>
            <a:t>Request</a:t>
          </a:r>
          <a:r>
            <a:rPr lang="da-DK" sz="2100" b="1" kern="1200">
              <a:solidFill>
                <a:schemeClr val="bg1"/>
              </a:solidFill>
            </a:rPr>
            <a:t> </a:t>
          </a:r>
          <a:r>
            <a:rPr lang="da-DK" sz="2100" b="1" kern="1200" err="1">
              <a:solidFill>
                <a:schemeClr val="bg1"/>
              </a:solidFill>
            </a:rPr>
            <a:t>Fulfillment</a:t>
          </a:r>
          <a:endParaRPr lang="en-US" sz="2100" b="1" kern="1200">
            <a:solidFill>
              <a:schemeClr val="bg1"/>
            </a:solidFill>
          </a:endParaRPr>
        </a:p>
      </dsp:txBody>
      <dsp:txXfrm>
        <a:off x="2892694" y="0"/>
        <a:ext cx="2298303" cy="808427"/>
      </dsp:txXfrm>
    </dsp:sp>
    <dsp:sp modelId="{2B5B8DD5-A15C-43FA-BC61-1810397C12D1}">
      <dsp:nvSpPr>
        <dsp:cNvPr id="0" name=""/>
        <dsp:cNvSpPr/>
      </dsp:nvSpPr>
      <dsp:spPr>
        <a:xfrm>
          <a:off x="4973864" y="0"/>
          <a:ext cx="3106730" cy="80842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b="1" kern="1200">
              <a:solidFill>
                <a:schemeClr val="bg1"/>
              </a:solidFill>
            </a:rPr>
            <a:t>Identity &amp; access Management</a:t>
          </a:r>
        </a:p>
      </dsp:txBody>
      <dsp:txXfrm>
        <a:off x="5378078" y="0"/>
        <a:ext cx="2298303" cy="808427"/>
      </dsp:txXfrm>
    </dsp:sp>
    <dsp:sp modelId="{FB191E79-FF4D-4C9E-9B10-6AB6CE42B75B}">
      <dsp:nvSpPr>
        <dsp:cNvPr id="0" name=""/>
        <dsp:cNvSpPr/>
      </dsp:nvSpPr>
      <dsp:spPr>
        <a:xfrm>
          <a:off x="7462344" y="0"/>
          <a:ext cx="3106730" cy="80842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da-DK" sz="2100" b="1" kern="1200">
              <a:solidFill>
                <a:schemeClr val="bg1"/>
              </a:solidFill>
            </a:rPr>
            <a:t>Financial Management</a:t>
          </a:r>
          <a:endParaRPr lang="en-US" sz="2100" b="1" kern="1200">
            <a:solidFill>
              <a:schemeClr val="bg1"/>
            </a:solidFill>
          </a:endParaRPr>
        </a:p>
      </dsp:txBody>
      <dsp:txXfrm>
        <a:off x="7866558" y="0"/>
        <a:ext cx="2298303" cy="80842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50475" cy="498773"/>
          </a:xfrm>
          <a:prstGeom prst="rect">
            <a:avLst/>
          </a:prstGeom>
        </p:spPr>
        <p:txBody>
          <a:bodyPr vert="horz" lIns="91440" tIns="45720" rIns="91440" bIns="45720" rtlCol="0"/>
          <a:lstStyle>
            <a:lvl1pPr algn="l">
              <a:defRPr sz="1200"/>
            </a:lvl1pPr>
          </a:lstStyle>
          <a:p>
            <a:pPr rtl="0"/>
            <a:endParaRPr lang="da-DK"/>
          </a:p>
        </p:txBody>
      </p:sp>
      <p:sp>
        <p:nvSpPr>
          <p:cNvPr id="3" name="Pladsholder til dato 2"/>
          <p:cNvSpPr>
            <a:spLocks noGrp="1"/>
          </p:cNvSpPr>
          <p:nvPr>
            <p:ph type="dt" idx="1"/>
          </p:nvPr>
        </p:nvSpPr>
        <p:spPr>
          <a:xfrm>
            <a:off x="3856737" y="0"/>
            <a:ext cx="2950475" cy="498773"/>
          </a:xfrm>
          <a:prstGeom prst="rect">
            <a:avLst/>
          </a:prstGeom>
        </p:spPr>
        <p:txBody>
          <a:bodyPr vert="horz" lIns="91440" tIns="45720" rIns="91440" bIns="45720" rtlCol="0"/>
          <a:lstStyle>
            <a:lvl1pPr algn="r">
              <a:defRPr sz="1200"/>
            </a:lvl1pPr>
          </a:lstStyle>
          <a:p>
            <a:pPr rtl="0"/>
            <a:r>
              <a:rPr lang="da-DK"/>
              <a:t>15-03-2018</a:t>
            </a:r>
          </a:p>
        </p:txBody>
      </p:sp>
      <p:sp>
        <p:nvSpPr>
          <p:cNvPr id="4" name="Pladsholder til slidebillede 3"/>
          <p:cNvSpPr>
            <a:spLocks noGrp="1" noRot="1" noChangeAspect="1"/>
          </p:cNvSpPr>
          <p:nvPr>
            <p:ph type="sldImg" idx="2"/>
          </p:nvPr>
        </p:nvSpPr>
        <p:spPr>
          <a:xfrm>
            <a:off x="423863" y="1243013"/>
            <a:ext cx="5961062" cy="3354387"/>
          </a:xfrm>
          <a:prstGeom prst="rect">
            <a:avLst/>
          </a:prstGeom>
          <a:noFill/>
          <a:ln w="12700">
            <a:solidFill>
              <a:prstClr val="black"/>
            </a:solidFill>
          </a:ln>
        </p:spPr>
        <p:txBody>
          <a:bodyPr vert="horz" lIns="91440" tIns="45720" rIns="91440" bIns="45720" rtlCol="0" anchor="ctr"/>
          <a:lstStyle/>
          <a:p>
            <a:pPr rtl="0"/>
            <a:endParaRPr lang="da-DK"/>
          </a:p>
        </p:txBody>
      </p:sp>
      <p:sp>
        <p:nvSpPr>
          <p:cNvPr id="5" name="Pladsholder til noter 4"/>
          <p:cNvSpPr>
            <a:spLocks noGrp="1"/>
          </p:cNvSpPr>
          <p:nvPr>
            <p:ph type="body" sz="quarter" idx="3"/>
          </p:nvPr>
        </p:nvSpPr>
        <p:spPr>
          <a:xfrm>
            <a:off x="680879" y="4784070"/>
            <a:ext cx="5447030" cy="3914239"/>
          </a:xfrm>
          <a:prstGeom prst="rect">
            <a:avLst/>
          </a:prstGeom>
        </p:spPr>
        <p:txBody>
          <a:bodyPr vert="horz" lIns="91440" tIns="45720" rIns="91440" bIns="45720" rtlCol="0"/>
          <a:lstStyle/>
          <a:p>
            <a:pPr lvl="0" rtl="0"/>
            <a:r>
              <a:rPr lang="en-gb"/>
              <a:t>Klik for at redigere teksttypografierne i masteren</a:t>
            </a:r>
          </a:p>
          <a:p>
            <a:pPr lvl="1" rtl="0"/>
            <a:r>
              <a:rPr lang="en-gb"/>
              <a:t>Andet niveau</a:t>
            </a:r>
          </a:p>
          <a:p>
            <a:pPr lvl="2" rtl="0"/>
            <a:r>
              <a:rPr lang="en-gb"/>
              <a:t>Tredje niveau</a:t>
            </a:r>
          </a:p>
          <a:p>
            <a:pPr lvl="3" rtl="0"/>
            <a:r>
              <a:rPr lang="en-gb"/>
              <a:t>Fjerde niveau</a:t>
            </a:r>
          </a:p>
          <a:p>
            <a:pPr lvl="4" rtl="0"/>
            <a:r>
              <a:rPr lang="en-gb"/>
              <a:t>Femte niveau</a:t>
            </a:r>
          </a:p>
        </p:txBody>
      </p:sp>
      <p:sp>
        <p:nvSpPr>
          <p:cNvPr id="6" name="Pladsholder til sidefod 5"/>
          <p:cNvSpPr>
            <a:spLocks noGrp="1"/>
          </p:cNvSpPr>
          <p:nvPr>
            <p:ph type="ftr" sz="quarter" idx="4"/>
          </p:nvPr>
        </p:nvSpPr>
        <p:spPr>
          <a:xfrm>
            <a:off x="0" y="9442154"/>
            <a:ext cx="2950475" cy="498772"/>
          </a:xfrm>
          <a:prstGeom prst="rect">
            <a:avLst/>
          </a:prstGeom>
        </p:spPr>
        <p:txBody>
          <a:bodyPr vert="horz" lIns="91440" tIns="45720" rIns="91440" bIns="45720" rtlCol="0" anchor="b"/>
          <a:lstStyle>
            <a:lvl1pPr algn="l">
              <a:defRPr sz="1200"/>
            </a:lvl1pPr>
          </a:lstStyle>
          <a:p>
            <a:pPr rtl="0"/>
            <a:endParaRPr lang="da-DK"/>
          </a:p>
        </p:txBody>
      </p:sp>
      <p:sp>
        <p:nvSpPr>
          <p:cNvPr id="7" name="Pladsholder til slidenummer 6"/>
          <p:cNvSpPr>
            <a:spLocks noGrp="1"/>
          </p:cNvSpPr>
          <p:nvPr>
            <p:ph type="sldNum" sz="quarter" idx="5"/>
          </p:nvPr>
        </p:nvSpPr>
        <p:spPr>
          <a:xfrm>
            <a:off x="3856737" y="9442154"/>
            <a:ext cx="2950475" cy="498772"/>
          </a:xfrm>
          <a:prstGeom prst="rect">
            <a:avLst/>
          </a:prstGeom>
        </p:spPr>
        <p:txBody>
          <a:bodyPr vert="horz" lIns="91440" tIns="45720" rIns="91440" bIns="45720" rtlCol="0" anchor="b"/>
          <a:lstStyle>
            <a:lvl1pPr algn="r">
              <a:defRPr sz="1200"/>
            </a:lvl1pPr>
          </a:lstStyle>
          <a:p>
            <a:pPr rtl="0"/>
            <a:fld id="{CC1300BF-1953-DF47-95E7-39032D23C9FE}" type="slidenum">
              <a:rPr lang="da-DK" smtClean="0"/>
              <a:t>‹nr.›</a:t>
            </a:fld>
            <a:endParaRPr lang="da-DK"/>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19"/>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tabLst>
                <a:tab pos="723900" algn="l"/>
                <a:tab pos="1447800" algn="l"/>
                <a:tab pos="2171700" algn="l"/>
                <a:tab pos="2895600" algn="l"/>
              </a:tabLst>
            </a:pPr>
            <a:fld id="{24BAB1EF-D112-49DB-A7B1-FC3C7652491D}" type="slidenum">
              <a:rPr lang="nb-NO">
                <a:solidFill>
                  <a:srgbClr val="000000"/>
                </a:solidFill>
                <a:latin typeface="Times New Roman" pitchFamily="18" charset="0"/>
                <a:ea typeface="Microsoft YaHei" charset="0"/>
              </a:rPr>
              <a:pPr>
                <a:tabLst>
                  <a:tab pos="723900" algn="l"/>
                  <a:tab pos="1447800" algn="l"/>
                  <a:tab pos="2171700" algn="l"/>
                  <a:tab pos="2895600" algn="l"/>
                </a:tabLst>
              </a:pPr>
              <a:t>12</a:t>
            </a:fld>
            <a:endParaRPr lang="nb-NO">
              <a:solidFill>
                <a:srgbClr val="000000"/>
              </a:solidFill>
              <a:latin typeface="Times New Roman" pitchFamily="18" charset="0"/>
              <a:ea typeface="Microsoft YaHei" charset="0"/>
            </a:endParaRPr>
          </a:p>
        </p:txBody>
      </p:sp>
      <p:sp>
        <p:nvSpPr>
          <p:cNvPr id="23555" name="Rectangle 1"/>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23556" name="Rectangle 2"/>
          <p:cNvSpPr>
            <a:spLocks noGrp="1" noChangeArrowheads="1"/>
          </p:cNvSpPr>
          <p:nvPr>
            <p:ph type="body" idx="1"/>
          </p:nvPr>
        </p:nvSpPr>
        <p:spPr bwMode="auto">
          <a:noFill/>
        </p:spPr>
        <p:txBody>
          <a:bodyPr wrap="none" anchor="ctr"/>
          <a:lstStyle/>
          <a:p>
            <a:endParaRPr lang="da-DK">
              <a:latin typeface="Times New Roman" pitchFamily="18" charset="0"/>
              <a:ea typeface="ＭＳ Ｐゴシック" charset="-128"/>
            </a:endParaRPr>
          </a:p>
        </p:txBody>
      </p:sp>
    </p:spTree>
    <p:extLst>
      <p:ext uri="{BB962C8B-B14F-4D97-AF65-F5344CB8AC3E}">
        <p14:creationId xmlns:p14="http://schemas.microsoft.com/office/powerpoint/2010/main" val="631004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19"/>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tabLst>
                <a:tab pos="723900" algn="l"/>
                <a:tab pos="1447800" algn="l"/>
                <a:tab pos="2171700" algn="l"/>
                <a:tab pos="2895600" algn="l"/>
              </a:tabLst>
            </a:pPr>
            <a:fld id="{24BAB1EF-D112-49DB-A7B1-FC3C7652491D}" type="slidenum">
              <a:rPr lang="nb-NO">
                <a:solidFill>
                  <a:srgbClr val="000000"/>
                </a:solidFill>
                <a:latin typeface="Times New Roman" pitchFamily="18" charset="0"/>
                <a:ea typeface="Microsoft YaHei" charset="0"/>
              </a:rPr>
              <a:pPr>
                <a:tabLst>
                  <a:tab pos="723900" algn="l"/>
                  <a:tab pos="1447800" algn="l"/>
                  <a:tab pos="2171700" algn="l"/>
                  <a:tab pos="2895600" algn="l"/>
                </a:tabLst>
              </a:pPr>
              <a:t>15</a:t>
            </a:fld>
            <a:endParaRPr lang="nb-NO">
              <a:solidFill>
                <a:srgbClr val="000000"/>
              </a:solidFill>
              <a:latin typeface="Times New Roman" pitchFamily="18" charset="0"/>
              <a:ea typeface="Microsoft YaHei" charset="0"/>
            </a:endParaRPr>
          </a:p>
        </p:txBody>
      </p:sp>
      <p:sp>
        <p:nvSpPr>
          <p:cNvPr id="23555" name="Rectangle 1"/>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23556" name="Rectangle 2"/>
          <p:cNvSpPr>
            <a:spLocks noGrp="1" noChangeArrowheads="1"/>
          </p:cNvSpPr>
          <p:nvPr>
            <p:ph type="body" idx="1"/>
          </p:nvPr>
        </p:nvSpPr>
        <p:spPr bwMode="auto">
          <a:noFill/>
        </p:spPr>
        <p:txBody>
          <a:bodyPr wrap="none" anchor="ctr"/>
          <a:lstStyle/>
          <a:p>
            <a:endParaRPr lang="da-DK">
              <a:latin typeface="Times New Roman" pitchFamily="18" charset="0"/>
              <a:ea typeface="ＭＳ Ｐゴシック" charset="-128"/>
            </a:endParaRPr>
          </a:p>
        </p:txBody>
      </p:sp>
    </p:spTree>
    <p:extLst>
      <p:ext uri="{BB962C8B-B14F-4D97-AF65-F5344CB8AC3E}">
        <p14:creationId xmlns:p14="http://schemas.microsoft.com/office/powerpoint/2010/main" val="4087817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5"/>
          </p:nvPr>
        </p:nvSpPr>
        <p:spPr/>
        <p:txBody>
          <a:bodyPr/>
          <a:lstStyle/>
          <a:p>
            <a:pPr rtl="0"/>
            <a:fld id="{CC1300BF-1953-DF47-95E7-39032D23C9FE}" type="slidenum">
              <a:rPr lang="da-DK" smtClean="0"/>
              <a:t>23</a:t>
            </a:fld>
            <a:endParaRPr lang="da-DK"/>
          </a:p>
        </p:txBody>
      </p:sp>
    </p:spTree>
    <p:extLst>
      <p:ext uri="{BB962C8B-B14F-4D97-AF65-F5344CB8AC3E}">
        <p14:creationId xmlns:p14="http://schemas.microsoft.com/office/powerpoint/2010/main" val="120212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bwMode="auto">
          <a:noFill/>
          <a:ln>
            <a:miter lim="800000"/>
            <a:headEnd/>
            <a:tailEnd/>
          </a:ln>
        </p:spPr>
        <p:txBody>
          <a:bodyPr/>
          <a:lstStyle/>
          <a:p>
            <a:pPr defTabSz="923925">
              <a:tabLst>
                <a:tab pos="723900" algn="l"/>
                <a:tab pos="1447800" algn="l"/>
                <a:tab pos="2171700" algn="l"/>
                <a:tab pos="2895600" algn="l"/>
              </a:tabLst>
            </a:pPr>
            <a:fld id="{39AC9A36-9C17-466E-A9FD-8E97446890B9}" type="slidenum">
              <a:rPr lang="en-US">
                <a:latin typeface="Arial" pitchFamily="34" charset="0"/>
              </a:rPr>
              <a:pPr defTabSz="923925">
                <a:tabLst>
                  <a:tab pos="723900" algn="l"/>
                  <a:tab pos="1447800" algn="l"/>
                  <a:tab pos="2171700" algn="l"/>
                  <a:tab pos="2895600" algn="l"/>
                </a:tabLst>
              </a:pPr>
              <a:t>32</a:t>
            </a:fld>
            <a:endParaRPr lang="en-US">
              <a:latin typeface="Arial" pitchFamily="34" charset="0"/>
            </a:endParaRPr>
          </a:p>
        </p:txBody>
      </p:sp>
      <p:sp>
        <p:nvSpPr>
          <p:cNvPr id="67586" name="Rectangle 2"/>
          <p:cNvSpPr>
            <a:spLocks noGrp="1" noRot="1" noChangeAspect="1" noChangeArrowheads="1" noTextEdit="1"/>
          </p:cNvSpPr>
          <p:nvPr>
            <p:ph type="sldImg"/>
          </p:nvPr>
        </p:nvSpPr>
        <p:spPr bwMode="auto">
          <a:xfrm>
            <a:off x="92075" y="744538"/>
            <a:ext cx="6615113" cy="3721100"/>
          </a:xfrm>
          <a:noFill/>
          <a:ln>
            <a:solidFill>
              <a:srgbClr val="000000"/>
            </a:solidFill>
            <a:miter lim="800000"/>
            <a:headEnd/>
            <a:tailEnd/>
          </a:ln>
        </p:spPr>
      </p:sp>
      <p:sp>
        <p:nvSpPr>
          <p:cNvPr id="90116" name="Rectangle 3"/>
          <p:cNvSpPr>
            <a:spLocks noGrp="1" noChangeArrowheads="1"/>
          </p:cNvSpPr>
          <p:nvPr>
            <p:ph type="body" idx="1"/>
          </p:nvPr>
        </p:nvSpPr>
        <p:spPr bwMode="auto">
          <a:xfrm>
            <a:off x="679451" y="4713517"/>
            <a:ext cx="5438775" cy="4469302"/>
          </a:xfrm>
          <a:noFill/>
        </p:spPr>
        <p:txBody>
          <a:bodyPr/>
          <a:lstStyle/>
          <a:p>
            <a:pPr eaLnBrk="1" hangingPunct="1"/>
            <a:r>
              <a:rPr lang="da-DK">
                <a:latin typeface="Times New Roman" pitchFamily="18" charset="0"/>
                <a:ea typeface="ＭＳ Ｐゴシック" charset="-128"/>
              </a:rPr>
              <a:t>DK: </a:t>
            </a:r>
            <a:r>
              <a:rPr lang="da-DK" altLang="en-US">
                <a:latin typeface="Times New Roman" pitchFamily="18" charset="0"/>
                <a:ea typeface="ＭＳ Ｐゴシック" charset="-128"/>
              </a:rPr>
              <a:t>”</a:t>
            </a:r>
            <a:r>
              <a:rPr lang="da-DK">
                <a:latin typeface="Times New Roman" pitchFamily="18" charset="0"/>
                <a:ea typeface="ＭＳ Ｐゴシック" charset="-128"/>
              </a:rPr>
              <a:t>Service Pakker</a:t>
            </a:r>
            <a:r>
              <a:rPr lang="da-DK" altLang="en-US">
                <a:latin typeface="Times New Roman" pitchFamily="18" charset="0"/>
                <a:ea typeface="ＭＳ Ｐゴシック" charset="-128"/>
              </a:rPr>
              <a:t>”</a:t>
            </a:r>
            <a:r>
              <a:rPr lang="da-DK">
                <a:latin typeface="Times New Roman" pitchFamily="18" charset="0"/>
                <a:ea typeface="ＭＳ Ｐゴシック" charset="-128"/>
              </a:rPr>
              <a:t> - &gt; US ? </a:t>
            </a:r>
            <a:endParaRPr lang="en-US">
              <a:latin typeface="Times New Roman" pitchFamily="18" charset="0"/>
              <a:ea typeface="ＭＳ Ｐゴシック" charset="-128"/>
            </a:endParaRPr>
          </a:p>
        </p:txBody>
      </p:sp>
    </p:spTree>
    <p:extLst>
      <p:ext uri="{BB962C8B-B14F-4D97-AF65-F5344CB8AC3E}">
        <p14:creationId xmlns:p14="http://schemas.microsoft.com/office/powerpoint/2010/main" val="992611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pPr rtl="0"/>
            <a:fld id="{CC1300BF-1953-DF47-95E7-39032D23C9FE}" type="slidenum">
              <a:rPr lang="da-DK" smtClean="0"/>
              <a:t>41</a:t>
            </a:fld>
            <a:endParaRPr lang="da-DK"/>
          </a:p>
        </p:txBody>
      </p:sp>
    </p:spTree>
    <p:extLst>
      <p:ext uri="{BB962C8B-B14F-4D97-AF65-F5344CB8AC3E}">
        <p14:creationId xmlns:p14="http://schemas.microsoft.com/office/powerpoint/2010/main" val="461110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pPr rtl="0"/>
            <a:fld id="{CC1300BF-1953-DF47-95E7-39032D23C9FE}" type="slidenum">
              <a:rPr lang="da-DK" smtClean="0"/>
              <a:t>51</a:t>
            </a:fld>
            <a:endParaRPr lang="da-DK"/>
          </a:p>
        </p:txBody>
      </p:sp>
    </p:spTree>
    <p:extLst>
      <p:ext uri="{BB962C8B-B14F-4D97-AF65-F5344CB8AC3E}">
        <p14:creationId xmlns:p14="http://schemas.microsoft.com/office/powerpoint/2010/main" val="1570451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Intro og pause">
    <p:bg>
      <p:bgPr>
        <a:solidFill>
          <a:schemeClr val="accent1"/>
        </a:solidFill>
        <a:effectLst/>
      </p:bgPr>
    </p:bg>
    <p:spTree>
      <p:nvGrpSpPr>
        <p:cNvPr id="1" name=""/>
        <p:cNvGrpSpPr/>
        <p:nvPr/>
      </p:nvGrpSpPr>
      <p:grpSpPr>
        <a:xfrm>
          <a:off x="0" y="0"/>
          <a:ext cx="0" cy="0"/>
          <a:chOff x="0" y="0"/>
          <a:chExt cx="0" cy="0"/>
        </a:xfrm>
      </p:grpSpPr>
      <p:pic>
        <p:nvPicPr>
          <p:cNvPr id="2" name="Billede 1">
            <a:extLst>
              <a:ext uri="{FF2B5EF4-FFF2-40B4-BE49-F238E27FC236}">
                <a16:creationId xmlns:a16="http://schemas.microsoft.com/office/drawing/2014/main" id="{299BD0A8-A95E-834D-92BC-96A000D90673}"/>
              </a:ext>
            </a:extLst>
          </p:cNvPr>
          <p:cNvPicPr>
            <a:picLocks noChangeAspect="1"/>
          </p:cNvPicPr>
          <p:nvPr userDrawn="1"/>
        </p:nvPicPr>
        <p:blipFill>
          <a:blip r:embed="rId2"/>
          <a:stretch>
            <a:fillRect/>
          </a:stretch>
        </p:blipFill>
        <p:spPr>
          <a:xfrm>
            <a:off x="3769869" y="2888850"/>
            <a:ext cx="4652262" cy="1080300"/>
          </a:xfrm>
          <a:prstGeom prst="rect">
            <a:avLst/>
          </a:prstGeom>
        </p:spPr>
      </p:pic>
    </p:spTree>
    <p:extLst>
      <p:ext uri="{BB962C8B-B14F-4D97-AF65-F5344CB8AC3E}">
        <p14:creationId xmlns:p14="http://schemas.microsoft.com/office/powerpoint/2010/main" val="3643975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ullet slide">
    <p:spTree>
      <p:nvGrpSpPr>
        <p:cNvPr id="1" name=""/>
        <p:cNvGrpSpPr/>
        <p:nvPr/>
      </p:nvGrpSpPr>
      <p:grpSpPr>
        <a:xfrm>
          <a:off x="0" y="0"/>
          <a:ext cx="0" cy="0"/>
          <a:chOff x="0" y="0"/>
          <a:chExt cx="0" cy="0"/>
        </a:xfrm>
      </p:grpSpPr>
      <p:sp>
        <p:nvSpPr>
          <p:cNvPr id="2" name="Titel 1"/>
          <p:cNvSpPr>
            <a:spLocks noGrp="1"/>
          </p:cNvSpPr>
          <p:nvPr>
            <p:ph type="title"/>
          </p:nvPr>
        </p:nvSpPr>
        <p:spPr>
          <a:xfrm>
            <a:off x="1190780" y="685880"/>
            <a:ext cx="10248756" cy="1499388"/>
          </a:xfrm>
        </p:spPr>
        <p:txBody>
          <a:bodyPr anchor="ctr"/>
          <a:lstStyle>
            <a:lvl1pPr>
              <a:defRPr>
                <a:solidFill>
                  <a:schemeClr val="accent1"/>
                </a:solidFill>
              </a:defRPr>
            </a:lvl1pPr>
          </a:lstStyle>
          <a:p>
            <a:r>
              <a:rPr lang="en-US" noProof="0"/>
              <a:t>Click to edit Master title style</a:t>
            </a:r>
            <a:endParaRPr lang="da-DK" noProof="0"/>
          </a:p>
        </p:txBody>
      </p:sp>
      <p:sp>
        <p:nvSpPr>
          <p:cNvPr id="4" name="Pladsholder til dato 3"/>
          <p:cNvSpPr>
            <a:spLocks noGrp="1"/>
          </p:cNvSpPr>
          <p:nvPr>
            <p:ph type="dt" sz="half" idx="10"/>
          </p:nvPr>
        </p:nvSpPr>
        <p:spPr/>
        <p:txBody>
          <a:bodyPr/>
          <a:lstStyle/>
          <a:p>
            <a:fld id="{FE84EEE0-03F1-41CE-A917-4E21646DB0FB}" type="datetimeFigureOut">
              <a:rPr lang="da-DK" smtClean="0"/>
              <a:t>29-11-2024</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4DA582A6-D5FF-452E-B9C9-1B8F50946106}" type="slidenum">
              <a:rPr lang="da-DK" smtClean="0"/>
              <a:t>‹nr.›</a:t>
            </a:fld>
            <a:endParaRPr lang="da-DK"/>
          </a:p>
        </p:txBody>
      </p:sp>
      <p:grpSp>
        <p:nvGrpSpPr>
          <p:cNvPr id="8" name="Group 4"/>
          <p:cNvGrpSpPr>
            <a:grpSpLocks noChangeAspect="1"/>
          </p:cNvGrpSpPr>
          <p:nvPr userDrawn="1"/>
        </p:nvGrpSpPr>
        <p:grpSpPr bwMode="auto">
          <a:xfrm>
            <a:off x="11113152" y="6346772"/>
            <a:ext cx="653341" cy="219894"/>
            <a:chOff x="13999" y="7995"/>
            <a:chExt cx="823" cy="277"/>
          </a:xfrm>
        </p:grpSpPr>
        <p:sp>
          <p:nvSpPr>
            <p:cNvPr id="10" name="Freeform 5"/>
            <p:cNvSpPr>
              <a:spLocks/>
            </p:cNvSpPr>
            <p:nvPr userDrawn="1"/>
          </p:nvSpPr>
          <p:spPr bwMode="auto">
            <a:xfrm>
              <a:off x="13999" y="8092"/>
              <a:ext cx="52" cy="173"/>
            </a:xfrm>
            <a:custGeom>
              <a:avLst/>
              <a:gdLst>
                <a:gd name="T0" fmla="*/ 0 w 357"/>
                <a:gd name="T1" fmla="*/ 1190 h 1190"/>
                <a:gd name="T2" fmla="*/ 357 w 357"/>
                <a:gd name="T3" fmla="*/ 1190 h 1190"/>
                <a:gd name="T4" fmla="*/ 357 w 357"/>
                <a:gd name="T5" fmla="*/ 0 h 1190"/>
                <a:gd name="T6" fmla="*/ 0 w 357"/>
                <a:gd name="T7" fmla="*/ 3 h 1190"/>
                <a:gd name="T8" fmla="*/ 0 w 357"/>
                <a:gd name="T9" fmla="*/ 1190 h 1190"/>
              </a:gdLst>
              <a:ahLst/>
              <a:cxnLst>
                <a:cxn ang="0">
                  <a:pos x="T0" y="T1"/>
                </a:cxn>
                <a:cxn ang="0">
                  <a:pos x="T2" y="T3"/>
                </a:cxn>
                <a:cxn ang="0">
                  <a:pos x="T4" y="T5"/>
                </a:cxn>
                <a:cxn ang="0">
                  <a:pos x="T6" y="T7"/>
                </a:cxn>
                <a:cxn ang="0">
                  <a:pos x="T8" y="T9"/>
                </a:cxn>
              </a:cxnLst>
              <a:rect l="0" t="0" r="r" b="b"/>
              <a:pathLst>
                <a:path w="357" h="1190">
                  <a:moveTo>
                    <a:pt x="0" y="1190"/>
                  </a:moveTo>
                  <a:lnTo>
                    <a:pt x="357" y="1190"/>
                  </a:lnTo>
                  <a:lnTo>
                    <a:pt x="357" y="0"/>
                  </a:lnTo>
                  <a:lnTo>
                    <a:pt x="0" y="3"/>
                  </a:lnTo>
                  <a:lnTo>
                    <a:pt x="0" y="1190"/>
                  </a:lnTo>
                  <a:close/>
                </a:path>
              </a:pathLst>
            </a:custGeom>
            <a:solidFill>
              <a:srgbClr val="002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12" name="Freeform 6"/>
            <p:cNvSpPr>
              <a:spLocks/>
            </p:cNvSpPr>
            <p:nvPr userDrawn="1"/>
          </p:nvSpPr>
          <p:spPr bwMode="auto">
            <a:xfrm>
              <a:off x="14063" y="8092"/>
              <a:ext cx="113" cy="180"/>
            </a:xfrm>
            <a:custGeom>
              <a:avLst/>
              <a:gdLst>
                <a:gd name="T0" fmla="*/ 0 w 777"/>
                <a:gd name="T1" fmla="*/ 0 h 1238"/>
                <a:gd name="T2" fmla="*/ 0 w 777"/>
                <a:gd name="T3" fmla="*/ 343 h 1238"/>
                <a:gd name="T4" fmla="*/ 175 w 777"/>
                <a:gd name="T5" fmla="*/ 343 h 1238"/>
                <a:gd name="T6" fmla="*/ 175 w 777"/>
                <a:gd name="T7" fmla="*/ 764 h 1238"/>
                <a:gd name="T8" fmla="*/ 777 w 777"/>
                <a:gd name="T9" fmla="*/ 1190 h 1238"/>
                <a:gd name="T10" fmla="*/ 777 w 777"/>
                <a:gd name="T11" fmla="*/ 867 h 1238"/>
                <a:gd name="T12" fmla="*/ 532 w 777"/>
                <a:gd name="T13" fmla="*/ 764 h 1238"/>
                <a:gd name="T14" fmla="*/ 532 w 777"/>
                <a:gd name="T15" fmla="*/ 343 h 1238"/>
                <a:gd name="T16" fmla="*/ 777 w 777"/>
                <a:gd name="T17" fmla="*/ 343 h 1238"/>
                <a:gd name="T18" fmla="*/ 777 w 777"/>
                <a:gd name="T19" fmla="*/ 0 h 1238"/>
                <a:gd name="T20" fmla="*/ 0 w 777"/>
                <a:gd name="T21"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7" h="1238">
                  <a:moveTo>
                    <a:pt x="0" y="0"/>
                  </a:moveTo>
                  <a:lnTo>
                    <a:pt x="0" y="343"/>
                  </a:lnTo>
                  <a:lnTo>
                    <a:pt x="175" y="343"/>
                  </a:lnTo>
                  <a:lnTo>
                    <a:pt x="175" y="764"/>
                  </a:lnTo>
                  <a:cubicBezTo>
                    <a:pt x="175" y="1098"/>
                    <a:pt x="311" y="1238"/>
                    <a:pt x="777" y="1190"/>
                  </a:cubicBezTo>
                  <a:lnTo>
                    <a:pt x="777" y="867"/>
                  </a:lnTo>
                  <a:cubicBezTo>
                    <a:pt x="620" y="876"/>
                    <a:pt x="532" y="867"/>
                    <a:pt x="532" y="764"/>
                  </a:cubicBezTo>
                  <a:lnTo>
                    <a:pt x="532" y="343"/>
                  </a:lnTo>
                  <a:lnTo>
                    <a:pt x="777" y="343"/>
                  </a:lnTo>
                  <a:lnTo>
                    <a:pt x="777" y="0"/>
                  </a:lnTo>
                  <a:lnTo>
                    <a:pt x="0" y="0"/>
                  </a:lnTo>
                  <a:close/>
                </a:path>
              </a:pathLst>
            </a:custGeom>
            <a:solidFill>
              <a:srgbClr val="002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13" name="Freeform 7"/>
            <p:cNvSpPr>
              <a:spLocks noEditPoints="1"/>
            </p:cNvSpPr>
            <p:nvPr userDrawn="1"/>
          </p:nvSpPr>
          <p:spPr bwMode="auto">
            <a:xfrm>
              <a:off x="14182" y="8087"/>
              <a:ext cx="187" cy="183"/>
            </a:xfrm>
            <a:custGeom>
              <a:avLst/>
              <a:gdLst>
                <a:gd name="T0" fmla="*/ 641 w 1281"/>
                <a:gd name="T1" fmla="*/ 919 h 1257"/>
                <a:gd name="T2" fmla="*/ 357 w 1281"/>
                <a:gd name="T3" fmla="*/ 628 h 1257"/>
                <a:gd name="T4" fmla="*/ 641 w 1281"/>
                <a:gd name="T5" fmla="*/ 338 h 1257"/>
                <a:gd name="T6" fmla="*/ 924 w 1281"/>
                <a:gd name="T7" fmla="*/ 628 h 1257"/>
                <a:gd name="T8" fmla="*/ 641 w 1281"/>
                <a:gd name="T9" fmla="*/ 919 h 1257"/>
                <a:gd name="T10" fmla="*/ 924 w 1281"/>
                <a:gd name="T11" fmla="*/ 145 h 1257"/>
                <a:gd name="T12" fmla="*/ 569 w 1281"/>
                <a:gd name="T13" fmla="*/ 0 h 1257"/>
                <a:gd name="T14" fmla="*/ 0 w 1281"/>
                <a:gd name="T15" fmla="*/ 628 h 1257"/>
                <a:gd name="T16" fmla="*/ 569 w 1281"/>
                <a:gd name="T17" fmla="*/ 1257 h 1257"/>
                <a:gd name="T18" fmla="*/ 924 w 1281"/>
                <a:gd name="T19" fmla="*/ 1111 h 1257"/>
                <a:gd name="T20" fmla="*/ 924 w 1281"/>
                <a:gd name="T21" fmla="*/ 1223 h 1257"/>
                <a:gd name="T22" fmla="*/ 1281 w 1281"/>
                <a:gd name="T23" fmla="*/ 1223 h 1257"/>
                <a:gd name="T24" fmla="*/ 1281 w 1281"/>
                <a:gd name="T25" fmla="*/ 33 h 1257"/>
                <a:gd name="T26" fmla="*/ 924 w 1281"/>
                <a:gd name="T27" fmla="*/ 33 h 1257"/>
                <a:gd name="T28" fmla="*/ 924 w 1281"/>
                <a:gd name="T29" fmla="*/ 145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1" h="1257">
                  <a:moveTo>
                    <a:pt x="641" y="919"/>
                  </a:moveTo>
                  <a:cubicBezTo>
                    <a:pt x="476" y="919"/>
                    <a:pt x="357" y="807"/>
                    <a:pt x="357" y="628"/>
                  </a:cubicBezTo>
                  <a:cubicBezTo>
                    <a:pt x="357" y="450"/>
                    <a:pt x="476" y="338"/>
                    <a:pt x="641" y="338"/>
                  </a:cubicBezTo>
                  <a:cubicBezTo>
                    <a:pt x="805" y="338"/>
                    <a:pt x="924" y="450"/>
                    <a:pt x="924" y="628"/>
                  </a:cubicBezTo>
                  <a:cubicBezTo>
                    <a:pt x="924" y="807"/>
                    <a:pt x="805" y="919"/>
                    <a:pt x="641" y="919"/>
                  </a:cubicBezTo>
                  <a:close/>
                  <a:moveTo>
                    <a:pt x="924" y="145"/>
                  </a:moveTo>
                  <a:cubicBezTo>
                    <a:pt x="845" y="55"/>
                    <a:pt x="729" y="0"/>
                    <a:pt x="569" y="0"/>
                  </a:cubicBezTo>
                  <a:cubicBezTo>
                    <a:pt x="257" y="0"/>
                    <a:pt x="0" y="274"/>
                    <a:pt x="0" y="628"/>
                  </a:cubicBezTo>
                  <a:cubicBezTo>
                    <a:pt x="0" y="983"/>
                    <a:pt x="257" y="1257"/>
                    <a:pt x="569" y="1257"/>
                  </a:cubicBezTo>
                  <a:cubicBezTo>
                    <a:pt x="729" y="1257"/>
                    <a:pt x="845" y="1202"/>
                    <a:pt x="924" y="1111"/>
                  </a:cubicBezTo>
                  <a:lnTo>
                    <a:pt x="924" y="1223"/>
                  </a:lnTo>
                  <a:lnTo>
                    <a:pt x="1281" y="1223"/>
                  </a:lnTo>
                  <a:lnTo>
                    <a:pt x="1281" y="33"/>
                  </a:lnTo>
                  <a:lnTo>
                    <a:pt x="924" y="33"/>
                  </a:lnTo>
                  <a:lnTo>
                    <a:pt x="924" y="145"/>
                  </a:lnTo>
                  <a:close/>
                </a:path>
              </a:pathLst>
            </a:custGeom>
            <a:solidFill>
              <a:srgbClr val="002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14" name="Freeform 8"/>
            <p:cNvSpPr>
              <a:spLocks noEditPoints="1"/>
            </p:cNvSpPr>
            <p:nvPr userDrawn="1"/>
          </p:nvSpPr>
          <p:spPr bwMode="auto">
            <a:xfrm>
              <a:off x="14379" y="8023"/>
              <a:ext cx="187" cy="247"/>
            </a:xfrm>
            <a:custGeom>
              <a:avLst/>
              <a:gdLst>
                <a:gd name="T0" fmla="*/ 641 w 1281"/>
                <a:gd name="T1" fmla="*/ 1361 h 1699"/>
                <a:gd name="T2" fmla="*/ 357 w 1281"/>
                <a:gd name="T3" fmla="*/ 1070 h 1699"/>
                <a:gd name="T4" fmla="*/ 641 w 1281"/>
                <a:gd name="T5" fmla="*/ 780 h 1699"/>
                <a:gd name="T6" fmla="*/ 924 w 1281"/>
                <a:gd name="T7" fmla="*/ 1070 h 1699"/>
                <a:gd name="T8" fmla="*/ 641 w 1281"/>
                <a:gd name="T9" fmla="*/ 1361 h 1699"/>
                <a:gd name="T10" fmla="*/ 924 w 1281"/>
                <a:gd name="T11" fmla="*/ 587 h 1699"/>
                <a:gd name="T12" fmla="*/ 569 w 1281"/>
                <a:gd name="T13" fmla="*/ 442 h 1699"/>
                <a:gd name="T14" fmla="*/ 0 w 1281"/>
                <a:gd name="T15" fmla="*/ 1070 h 1699"/>
                <a:gd name="T16" fmla="*/ 569 w 1281"/>
                <a:gd name="T17" fmla="*/ 1699 h 1699"/>
                <a:gd name="T18" fmla="*/ 924 w 1281"/>
                <a:gd name="T19" fmla="*/ 1553 h 1699"/>
                <a:gd name="T20" fmla="*/ 924 w 1281"/>
                <a:gd name="T21" fmla="*/ 1665 h 1699"/>
                <a:gd name="T22" fmla="*/ 1281 w 1281"/>
                <a:gd name="T23" fmla="*/ 1665 h 1699"/>
                <a:gd name="T24" fmla="*/ 1281 w 1281"/>
                <a:gd name="T25" fmla="*/ 0 h 1699"/>
                <a:gd name="T26" fmla="*/ 924 w 1281"/>
                <a:gd name="T27" fmla="*/ 0 h 1699"/>
                <a:gd name="T28" fmla="*/ 924 w 1281"/>
                <a:gd name="T29" fmla="*/ 587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1" h="1699">
                  <a:moveTo>
                    <a:pt x="641" y="1361"/>
                  </a:moveTo>
                  <a:cubicBezTo>
                    <a:pt x="476" y="1361"/>
                    <a:pt x="357" y="1249"/>
                    <a:pt x="357" y="1070"/>
                  </a:cubicBezTo>
                  <a:cubicBezTo>
                    <a:pt x="357" y="892"/>
                    <a:pt x="476" y="780"/>
                    <a:pt x="641" y="780"/>
                  </a:cubicBezTo>
                  <a:cubicBezTo>
                    <a:pt x="805" y="780"/>
                    <a:pt x="924" y="892"/>
                    <a:pt x="924" y="1070"/>
                  </a:cubicBezTo>
                  <a:cubicBezTo>
                    <a:pt x="924" y="1249"/>
                    <a:pt x="805" y="1361"/>
                    <a:pt x="641" y="1361"/>
                  </a:cubicBezTo>
                  <a:close/>
                  <a:moveTo>
                    <a:pt x="924" y="587"/>
                  </a:moveTo>
                  <a:cubicBezTo>
                    <a:pt x="845" y="497"/>
                    <a:pt x="729" y="442"/>
                    <a:pt x="569" y="442"/>
                  </a:cubicBezTo>
                  <a:cubicBezTo>
                    <a:pt x="258" y="442"/>
                    <a:pt x="0" y="716"/>
                    <a:pt x="0" y="1070"/>
                  </a:cubicBezTo>
                  <a:cubicBezTo>
                    <a:pt x="0" y="1425"/>
                    <a:pt x="258" y="1699"/>
                    <a:pt x="569" y="1699"/>
                  </a:cubicBezTo>
                  <a:cubicBezTo>
                    <a:pt x="729" y="1699"/>
                    <a:pt x="845" y="1644"/>
                    <a:pt x="924" y="1553"/>
                  </a:cubicBezTo>
                  <a:lnTo>
                    <a:pt x="924" y="1665"/>
                  </a:lnTo>
                  <a:lnTo>
                    <a:pt x="1281" y="1665"/>
                  </a:lnTo>
                  <a:lnTo>
                    <a:pt x="1281" y="0"/>
                  </a:lnTo>
                  <a:lnTo>
                    <a:pt x="924" y="0"/>
                  </a:lnTo>
                  <a:lnTo>
                    <a:pt x="924" y="587"/>
                  </a:lnTo>
                  <a:close/>
                </a:path>
              </a:pathLst>
            </a:custGeom>
            <a:solidFill>
              <a:srgbClr val="002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15" name="Freeform 9"/>
            <p:cNvSpPr>
              <a:spLocks noEditPoints="1"/>
            </p:cNvSpPr>
            <p:nvPr userDrawn="1"/>
          </p:nvSpPr>
          <p:spPr bwMode="auto">
            <a:xfrm>
              <a:off x="14577" y="8087"/>
              <a:ext cx="180" cy="183"/>
            </a:xfrm>
            <a:custGeom>
              <a:avLst/>
              <a:gdLst>
                <a:gd name="T0" fmla="*/ 371 w 1237"/>
                <a:gd name="T1" fmla="*/ 505 h 1257"/>
                <a:gd name="T2" fmla="*/ 630 w 1237"/>
                <a:gd name="T3" fmla="*/ 317 h 1257"/>
                <a:gd name="T4" fmla="*/ 882 w 1237"/>
                <a:gd name="T5" fmla="*/ 505 h 1257"/>
                <a:gd name="T6" fmla="*/ 371 w 1237"/>
                <a:gd name="T7" fmla="*/ 505 h 1257"/>
                <a:gd name="T8" fmla="*/ 633 w 1237"/>
                <a:gd name="T9" fmla="*/ 0 h 1257"/>
                <a:gd name="T10" fmla="*/ 0 w 1237"/>
                <a:gd name="T11" fmla="*/ 628 h 1257"/>
                <a:gd name="T12" fmla="*/ 659 w 1237"/>
                <a:gd name="T13" fmla="*/ 1257 h 1257"/>
                <a:gd name="T14" fmla="*/ 1178 w 1237"/>
                <a:gd name="T15" fmla="*/ 1012 h 1257"/>
                <a:gd name="T16" fmla="*/ 892 w 1237"/>
                <a:gd name="T17" fmla="*/ 847 h 1257"/>
                <a:gd name="T18" fmla="*/ 663 w 1237"/>
                <a:gd name="T19" fmla="*/ 938 h 1257"/>
                <a:gd name="T20" fmla="*/ 378 w 1237"/>
                <a:gd name="T21" fmla="*/ 771 h 1257"/>
                <a:gd name="T22" fmla="*/ 1223 w 1237"/>
                <a:gd name="T23" fmla="*/ 771 h 1257"/>
                <a:gd name="T24" fmla="*/ 1237 w 1237"/>
                <a:gd name="T25" fmla="*/ 628 h 1257"/>
                <a:gd name="T26" fmla="*/ 633 w 1237"/>
                <a:gd name="T27" fmla="*/ 0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7" h="1257">
                  <a:moveTo>
                    <a:pt x="371" y="505"/>
                  </a:moveTo>
                  <a:cubicBezTo>
                    <a:pt x="404" y="383"/>
                    <a:pt x="495" y="317"/>
                    <a:pt x="630" y="317"/>
                  </a:cubicBezTo>
                  <a:cubicBezTo>
                    <a:pt x="737" y="317"/>
                    <a:pt x="844" y="367"/>
                    <a:pt x="882" y="505"/>
                  </a:cubicBezTo>
                  <a:lnTo>
                    <a:pt x="371" y="505"/>
                  </a:lnTo>
                  <a:close/>
                  <a:moveTo>
                    <a:pt x="633" y="0"/>
                  </a:moveTo>
                  <a:cubicBezTo>
                    <a:pt x="257" y="0"/>
                    <a:pt x="0" y="274"/>
                    <a:pt x="0" y="628"/>
                  </a:cubicBezTo>
                  <a:cubicBezTo>
                    <a:pt x="0" y="983"/>
                    <a:pt x="252" y="1257"/>
                    <a:pt x="659" y="1257"/>
                  </a:cubicBezTo>
                  <a:cubicBezTo>
                    <a:pt x="885" y="1257"/>
                    <a:pt x="1061" y="1173"/>
                    <a:pt x="1178" y="1012"/>
                  </a:cubicBezTo>
                  <a:lnTo>
                    <a:pt x="892" y="847"/>
                  </a:lnTo>
                  <a:cubicBezTo>
                    <a:pt x="844" y="900"/>
                    <a:pt x="761" y="938"/>
                    <a:pt x="663" y="938"/>
                  </a:cubicBezTo>
                  <a:cubicBezTo>
                    <a:pt x="533" y="938"/>
                    <a:pt x="423" y="895"/>
                    <a:pt x="378" y="771"/>
                  </a:cubicBezTo>
                  <a:lnTo>
                    <a:pt x="1223" y="771"/>
                  </a:lnTo>
                  <a:cubicBezTo>
                    <a:pt x="1232" y="726"/>
                    <a:pt x="1237" y="678"/>
                    <a:pt x="1237" y="628"/>
                  </a:cubicBezTo>
                  <a:cubicBezTo>
                    <a:pt x="1237" y="269"/>
                    <a:pt x="980" y="0"/>
                    <a:pt x="633" y="0"/>
                  </a:cubicBezTo>
                  <a:close/>
                </a:path>
              </a:pathLst>
            </a:custGeom>
            <a:solidFill>
              <a:srgbClr val="002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16" name="Rectangle 10"/>
            <p:cNvSpPr>
              <a:spLocks noChangeArrowheads="1"/>
            </p:cNvSpPr>
            <p:nvPr userDrawn="1"/>
          </p:nvSpPr>
          <p:spPr bwMode="auto">
            <a:xfrm>
              <a:off x="14770" y="8012"/>
              <a:ext cx="52" cy="253"/>
            </a:xfrm>
            <a:prstGeom prst="rect">
              <a:avLst/>
            </a:prstGeom>
            <a:solidFill>
              <a:srgbClr val="002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17" name="Rectangle 11"/>
            <p:cNvSpPr>
              <a:spLocks noChangeArrowheads="1"/>
            </p:cNvSpPr>
            <p:nvPr userDrawn="1"/>
          </p:nvSpPr>
          <p:spPr bwMode="auto">
            <a:xfrm>
              <a:off x="13999" y="7995"/>
              <a:ext cx="177" cy="48"/>
            </a:xfrm>
            <a:prstGeom prst="rect">
              <a:avLst/>
            </a:prstGeom>
            <a:solidFill>
              <a:srgbClr val="002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sz="900"/>
            </a:p>
          </p:txBody>
        </p:sp>
      </p:grpSp>
      <p:sp>
        <p:nvSpPr>
          <p:cNvPr id="18" name="Rectangle 5"/>
          <p:cNvSpPr>
            <a:spLocks noChangeArrowheads="1"/>
          </p:cNvSpPr>
          <p:nvPr userDrawn="1"/>
        </p:nvSpPr>
        <p:spPr bwMode="auto">
          <a:xfrm>
            <a:off x="12010824" y="5623754"/>
            <a:ext cx="181176" cy="61197"/>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19" name="Rectangle 6"/>
          <p:cNvSpPr>
            <a:spLocks noChangeArrowheads="1"/>
          </p:cNvSpPr>
          <p:nvPr userDrawn="1"/>
        </p:nvSpPr>
        <p:spPr bwMode="auto">
          <a:xfrm>
            <a:off x="11618044" y="6023672"/>
            <a:ext cx="573956" cy="109550"/>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0" name="Rectangle 7"/>
          <p:cNvSpPr>
            <a:spLocks noChangeArrowheads="1"/>
          </p:cNvSpPr>
          <p:nvPr userDrawn="1"/>
        </p:nvSpPr>
        <p:spPr bwMode="auto">
          <a:xfrm>
            <a:off x="11355279" y="4954367"/>
            <a:ext cx="777183" cy="161944"/>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1" name="Rectangle 8"/>
          <p:cNvSpPr>
            <a:spLocks noChangeArrowheads="1"/>
          </p:cNvSpPr>
          <p:nvPr userDrawn="1"/>
        </p:nvSpPr>
        <p:spPr bwMode="auto">
          <a:xfrm>
            <a:off x="9573078" y="5486822"/>
            <a:ext cx="643602" cy="112820"/>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2" name="Rectangle 9"/>
          <p:cNvSpPr>
            <a:spLocks noChangeArrowheads="1"/>
          </p:cNvSpPr>
          <p:nvPr userDrawn="1"/>
        </p:nvSpPr>
        <p:spPr bwMode="auto">
          <a:xfrm>
            <a:off x="11583906" y="5599642"/>
            <a:ext cx="130986" cy="23815"/>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3" name="Rectangle 10"/>
          <p:cNvSpPr>
            <a:spLocks noChangeArrowheads="1"/>
          </p:cNvSpPr>
          <p:nvPr userDrawn="1"/>
        </p:nvSpPr>
        <p:spPr bwMode="auto">
          <a:xfrm>
            <a:off x="8281592" y="5128672"/>
            <a:ext cx="756543" cy="204018"/>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4" name="Rectangle 11"/>
          <p:cNvSpPr>
            <a:spLocks noChangeArrowheads="1"/>
          </p:cNvSpPr>
          <p:nvPr userDrawn="1"/>
        </p:nvSpPr>
        <p:spPr bwMode="auto">
          <a:xfrm>
            <a:off x="9264280" y="6689446"/>
            <a:ext cx="761306" cy="148874"/>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5" name="Rectangle 13"/>
          <p:cNvSpPr>
            <a:spLocks noChangeArrowheads="1"/>
          </p:cNvSpPr>
          <p:nvPr userDrawn="1"/>
        </p:nvSpPr>
        <p:spPr bwMode="auto">
          <a:xfrm>
            <a:off x="8459300" y="6536125"/>
            <a:ext cx="402663" cy="114516"/>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6" name="Rectangle 14"/>
          <p:cNvSpPr>
            <a:spLocks noChangeArrowheads="1"/>
          </p:cNvSpPr>
          <p:nvPr userDrawn="1"/>
        </p:nvSpPr>
        <p:spPr bwMode="auto">
          <a:xfrm>
            <a:off x="10581152" y="6784281"/>
            <a:ext cx="355540" cy="73720"/>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7" name="Rectangle 15"/>
          <p:cNvSpPr>
            <a:spLocks noChangeArrowheads="1"/>
          </p:cNvSpPr>
          <p:nvPr userDrawn="1"/>
        </p:nvSpPr>
        <p:spPr bwMode="auto">
          <a:xfrm>
            <a:off x="10011108" y="6297939"/>
            <a:ext cx="447851" cy="96777"/>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8" name="Rectangle 16"/>
          <p:cNvSpPr>
            <a:spLocks noChangeArrowheads="1"/>
          </p:cNvSpPr>
          <p:nvPr userDrawn="1"/>
        </p:nvSpPr>
        <p:spPr bwMode="auto">
          <a:xfrm>
            <a:off x="10280533" y="6190852"/>
            <a:ext cx="92881" cy="18259"/>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9" name="Rectangle 17"/>
          <p:cNvSpPr>
            <a:spLocks noChangeArrowheads="1"/>
          </p:cNvSpPr>
          <p:nvPr userDrawn="1"/>
        </p:nvSpPr>
        <p:spPr bwMode="auto">
          <a:xfrm>
            <a:off x="10618144" y="5969300"/>
            <a:ext cx="741685" cy="149017"/>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30" name="Rectangle 20"/>
          <p:cNvSpPr>
            <a:spLocks noChangeArrowheads="1"/>
          </p:cNvSpPr>
          <p:nvPr userDrawn="1"/>
        </p:nvSpPr>
        <p:spPr bwMode="auto">
          <a:xfrm>
            <a:off x="6048766" y="6102178"/>
            <a:ext cx="1524093" cy="411670"/>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31" name="Rectangle 39"/>
          <p:cNvSpPr>
            <a:spLocks noChangeArrowheads="1"/>
          </p:cNvSpPr>
          <p:nvPr userDrawn="1"/>
        </p:nvSpPr>
        <p:spPr bwMode="auto">
          <a:xfrm>
            <a:off x="12048309" y="6740418"/>
            <a:ext cx="143691" cy="117583"/>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33" name="Pladsholder til tekst 32"/>
          <p:cNvSpPr>
            <a:spLocks noGrp="1"/>
          </p:cNvSpPr>
          <p:nvPr>
            <p:ph type="body" sz="quarter" idx="15"/>
          </p:nvPr>
        </p:nvSpPr>
        <p:spPr>
          <a:xfrm>
            <a:off x="1190780" y="2185267"/>
            <a:ext cx="8820328" cy="3822413"/>
          </a:xfrm>
        </p:spPr>
        <p:txBody>
          <a:bodyPr/>
          <a:lstStyle>
            <a:lvl1pPr marL="308037" indent="-308037">
              <a:buFontTx/>
              <a:buBlip>
                <a:blip r:embed="rId2"/>
              </a:buBlip>
              <a:defRPr sz="2000" b="0">
                <a:solidFill>
                  <a:schemeClr val="accent1"/>
                </a:solidFill>
              </a:defRPr>
            </a:lvl1pPr>
            <a:lvl2pPr marL="653387" indent="-342969">
              <a:buSzPct val="79000"/>
              <a:buFontTx/>
              <a:buBlip>
                <a:blip r:embed="rId2"/>
              </a:buBlip>
              <a:defRPr lang="da-DK" sz="2000" kern="1200" dirty="0" smtClean="0">
                <a:solidFill>
                  <a:schemeClr val="accent1"/>
                </a:solidFill>
                <a:latin typeface="+mn-lt"/>
                <a:ea typeface="+mn-ea"/>
                <a:cs typeface="+mn-cs"/>
              </a:defRPr>
            </a:lvl2pPr>
            <a:lvl3pPr>
              <a:defRPr sz="2000">
                <a:solidFill>
                  <a:schemeClr val="accent1"/>
                </a:solidFill>
              </a:defRPr>
            </a:lvl3pPr>
            <a:lvl4pPr>
              <a:defRPr sz="2000">
                <a:solidFill>
                  <a:schemeClr val="accent1"/>
                </a:solidFill>
              </a:defRPr>
            </a:lvl4pPr>
            <a:lvl5pPr>
              <a:defRPr sz="2000">
                <a:solidFill>
                  <a:schemeClr val="accent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a-DK" noProof="0"/>
          </a:p>
        </p:txBody>
      </p:sp>
      <p:sp>
        <p:nvSpPr>
          <p:cNvPr id="34" name="Pladsholder til slidenummer 5"/>
          <p:cNvSpPr txBox="1">
            <a:spLocks/>
          </p:cNvSpPr>
          <p:nvPr userDrawn="1"/>
        </p:nvSpPr>
        <p:spPr>
          <a:xfrm>
            <a:off x="91182" y="6353562"/>
            <a:ext cx="2743200" cy="365125"/>
          </a:xfrm>
          <a:prstGeom prst="rect">
            <a:avLst/>
          </a:prstGeom>
        </p:spPr>
        <p:txBody>
          <a:bodyPr vert="horz" lIns="45725" tIns="22863" rIns="45725" bIns="22863" rtlCol="0" anchor="ctr"/>
          <a:lstStyle>
            <a:defPPr>
              <a:defRPr lang="da-DK"/>
            </a:defPPr>
            <a:lvl1pPr marL="0" algn="l" defTabSz="1828526" rtl="0" eaLnBrk="1" latinLnBrk="0" hangingPunct="1">
              <a:defRPr sz="2400" kern="1200">
                <a:solidFill>
                  <a:schemeClr val="tx1">
                    <a:tint val="75000"/>
                  </a:schemeClr>
                </a:solidFill>
                <a:latin typeface="+mn-lt"/>
                <a:ea typeface="+mn-ea"/>
                <a:cs typeface="+mn-cs"/>
              </a:defRPr>
            </a:lvl1pPr>
            <a:lvl2pPr marL="914263" algn="l" defTabSz="1828526" rtl="0" eaLnBrk="1" latinLnBrk="0" hangingPunct="1">
              <a:defRPr sz="3599" kern="1200">
                <a:solidFill>
                  <a:schemeClr val="tx1"/>
                </a:solidFill>
                <a:latin typeface="+mn-lt"/>
                <a:ea typeface="+mn-ea"/>
                <a:cs typeface="+mn-cs"/>
              </a:defRPr>
            </a:lvl2pPr>
            <a:lvl3pPr marL="1828526" algn="l" defTabSz="1828526" rtl="0" eaLnBrk="1" latinLnBrk="0" hangingPunct="1">
              <a:defRPr sz="3599" kern="1200">
                <a:solidFill>
                  <a:schemeClr val="tx1"/>
                </a:solidFill>
                <a:latin typeface="+mn-lt"/>
                <a:ea typeface="+mn-ea"/>
                <a:cs typeface="+mn-cs"/>
              </a:defRPr>
            </a:lvl3pPr>
            <a:lvl4pPr marL="2742789" algn="l" defTabSz="1828526" rtl="0" eaLnBrk="1" latinLnBrk="0" hangingPunct="1">
              <a:defRPr sz="3599" kern="1200">
                <a:solidFill>
                  <a:schemeClr val="tx1"/>
                </a:solidFill>
                <a:latin typeface="+mn-lt"/>
                <a:ea typeface="+mn-ea"/>
                <a:cs typeface="+mn-cs"/>
              </a:defRPr>
            </a:lvl4pPr>
            <a:lvl5pPr marL="3657051" algn="l" defTabSz="1828526" rtl="0" eaLnBrk="1" latinLnBrk="0" hangingPunct="1">
              <a:defRPr sz="3599" kern="1200">
                <a:solidFill>
                  <a:schemeClr val="tx1"/>
                </a:solidFill>
                <a:latin typeface="+mn-lt"/>
                <a:ea typeface="+mn-ea"/>
                <a:cs typeface="+mn-cs"/>
              </a:defRPr>
            </a:lvl5pPr>
            <a:lvl6pPr marL="4571314" algn="l" defTabSz="1828526" rtl="0" eaLnBrk="1" latinLnBrk="0" hangingPunct="1">
              <a:defRPr sz="3599" kern="1200">
                <a:solidFill>
                  <a:schemeClr val="tx1"/>
                </a:solidFill>
                <a:latin typeface="+mn-lt"/>
                <a:ea typeface="+mn-ea"/>
                <a:cs typeface="+mn-cs"/>
              </a:defRPr>
            </a:lvl6pPr>
            <a:lvl7pPr marL="5485577" algn="l" defTabSz="1828526" rtl="0" eaLnBrk="1" latinLnBrk="0" hangingPunct="1">
              <a:defRPr sz="3599" kern="1200">
                <a:solidFill>
                  <a:schemeClr val="tx1"/>
                </a:solidFill>
                <a:latin typeface="+mn-lt"/>
                <a:ea typeface="+mn-ea"/>
                <a:cs typeface="+mn-cs"/>
              </a:defRPr>
            </a:lvl7pPr>
            <a:lvl8pPr marL="6399840" algn="l" defTabSz="1828526" rtl="0" eaLnBrk="1" latinLnBrk="0" hangingPunct="1">
              <a:defRPr sz="3599" kern="1200">
                <a:solidFill>
                  <a:schemeClr val="tx1"/>
                </a:solidFill>
                <a:latin typeface="+mn-lt"/>
                <a:ea typeface="+mn-ea"/>
                <a:cs typeface="+mn-cs"/>
              </a:defRPr>
            </a:lvl8pPr>
            <a:lvl9pPr marL="7314103" algn="l" defTabSz="1828526" rtl="0" eaLnBrk="1" latinLnBrk="0" hangingPunct="1">
              <a:defRPr sz="3599" kern="1200">
                <a:solidFill>
                  <a:schemeClr val="tx1"/>
                </a:solidFill>
                <a:latin typeface="+mn-lt"/>
                <a:ea typeface="+mn-ea"/>
                <a:cs typeface="+mn-cs"/>
              </a:defRPr>
            </a:lvl9pPr>
          </a:lstStyle>
          <a:p>
            <a:fld id="{4DA582A6-D5FF-452E-B9C9-1B8F50946106}" type="slidenum">
              <a:rPr lang="da-DK" sz="1200" smtClean="0"/>
              <a:pPr/>
              <a:t>‹nr.›</a:t>
            </a:fld>
            <a:endParaRPr lang="da-DK" sz="1200"/>
          </a:p>
        </p:txBody>
      </p:sp>
    </p:spTree>
    <p:extLst>
      <p:ext uri="{BB962C8B-B14F-4D97-AF65-F5344CB8AC3E}">
        <p14:creationId xmlns:p14="http://schemas.microsoft.com/office/powerpoint/2010/main" val="96489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titeltypografi i masteren</a:t>
            </a:r>
          </a:p>
        </p:txBody>
      </p:sp>
      <p:sp>
        <p:nvSpPr>
          <p:cNvPr id="3" name="Pladsholder til indhold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p:cNvSpPr>
            <a:spLocks noGrp="1"/>
          </p:cNvSpPr>
          <p:nvPr>
            <p:ph type="dt" sz="half" idx="10"/>
          </p:nvPr>
        </p:nvSpPr>
        <p:spPr/>
        <p:txBody>
          <a:bodyPr/>
          <a:lstStyle/>
          <a:p>
            <a:fld id="{D1781BAA-9B6F-49B5-8C3F-53A7A9B7215A}" type="datetimeFigureOut">
              <a:rPr lang="da-DK" smtClean="0"/>
              <a:pPr/>
              <a:t>29-11-2024</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diasnummer 6"/>
          <p:cNvSpPr>
            <a:spLocks noGrp="1"/>
          </p:cNvSpPr>
          <p:nvPr>
            <p:ph type="sldNum" sz="quarter" idx="12"/>
          </p:nvPr>
        </p:nvSpPr>
        <p:spPr/>
        <p:txBody>
          <a:bodyPr/>
          <a:lstStyle/>
          <a:p>
            <a:fld id="{02B4619C-5079-4B13-A434-532D69BA9D25}" type="slidenum">
              <a:rPr lang="da-DK" smtClean="0"/>
              <a:pPr/>
              <a:t>‹nr.›</a:t>
            </a:fld>
            <a:endParaRPr lang="da-DK"/>
          </a:p>
        </p:txBody>
      </p:sp>
    </p:spTree>
    <p:extLst>
      <p:ext uri="{BB962C8B-B14F-4D97-AF65-F5344CB8AC3E}">
        <p14:creationId xmlns:p14="http://schemas.microsoft.com/office/powerpoint/2010/main" val="1757719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2" name="Rectangle 5"/>
          <p:cNvSpPr>
            <a:spLocks noChangeArrowheads="1"/>
          </p:cNvSpPr>
          <p:nvPr userDrawn="1"/>
        </p:nvSpPr>
        <p:spPr bwMode="auto">
          <a:xfrm>
            <a:off x="12010824" y="5623754"/>
            <a:ext cx="181176" cy="61197"/>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3" name="Rectangle 6"/>
          <p:cNvSpPr>
            <a:spLocks noChangeArrowheads="1"/>
          </p:cNvSpPr>
          <p:nvPr userDrawn="1"/>
        </p:nvSpPr>
        <p:spPr bwMode="auto">
          <a:xfrm>
            <a:off x="11618044" y="6023672"/>
            <a:ext cx="573956" cy="109550"/>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4" name="Rectangle 7"/>
          <p:cNvSpPr>
            <a:spLocks noChangeArrowheads="1"/>
          </p:cNvSpPr>
          <p:nvPr userDrawn="1"/>
        </p:nvSpPr>
        <p:spPr bwMode="auto">
          <a:xfrm>
            <a:off x="11355279" y="4954367"/>
            <a:ext cx="777183" cy="161944"/>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5" name="Rectangle 8"/>
          <p:cNvSpPr>
            <a:spLocks noChangeArrowheads="1"/>
          </p:cNvSpPr>
          <p:nvPr userDrawn="1"/>
        </p:nvSpPr>
        <p:spPr bwMode="auto">
          <a:xfrm>
            <a:off x="9573078" y="5486822"/>
            <a:ext cx="643602" cy="112820"/>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6" name="Rectangle 9"/>
          <p:cNvSpPr>
            <a:spLocks noChangeArrowheads="1"/>
          </p:cNvSpPr>
          <p:nvPr userDrawn="1"/>
        </p:nvSpPr>
        <p:spPr bwMode="auto">
          <a:xfrm>
            <a:off x="11583906" y="5599642"/>
            <a:ext cx="130986" cy="23815"/>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7" name="Rectangle 10"/>
          <p:cNvSpPr>
            <a:spLocks noChangeArrowheads="1"/>
          </p:cNvSpPr>
          <p:nvPr userDrawn="1"/>
        </p:nvSpPr>
        <p:spPr bwMode="auto">
          <a:xfrm>
            <a:off x="8281592" y="5128672"/>
            <a:ext cx="756543" cy="204018"/>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8" name="Rectangle 11"/>
          <p:cNvSpPr>
            <a:spLocks noChangeArrowheads="1"/>
          </p:cNvSpPr>
          <p:nvPr userDrawn="1"/>
        </p:nvSpPr>
        <p:spPr bwMode="auto">
          <a:xfrm>
            <a:off x="9264280" y="6689446"/>
            <a:ext cx="761306" cy="148874"/>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30" name="Rectangle 13"/>
          <p:cNvSpPr>
            <a:spLocks noChangeArrowheads="1"/>
          </p:cNvSpPr>
          <p:nvPr userDrawn="1"/>
        </p:nvSpPr>
        <p:spPr bwMode="auto">
          <a:xfrm>
            <a:off x="8459300" y="6536125"/>
            <a:ext cx="402663" cy="114516"/>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31" name="Rectangle 14"/>
          <p:cNvSpPr>
            <a:spLocks noChangeArrowheads="1"/>
          </p:cNvSpPr>
          <p:nvPr userDrawn="1"/>
        </p:nvSpPr>
        <p:spPr bwMode="auto">
          <a:xfrm>
            <a:off x="10581152" y="6784281"/>
            <a:ext cx="355540" cy="73720"/>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32" name="Rectangle 15"/>
          <p:cNvSpPr>
            <a:spLocks noChangeArrowheads="1"/>
          </p:cNvSpPr>
          <p:nvPr userDrawn="1"/>
        </p:nvSpPr>
        <p:spPr bwMode="auto">
          <a:xfrm>
            <a:off x="10011108" y="6297939"/>
            <a:ext cx="447851" cy="96777"/>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33" name="Rectangle 16"/>
          <p:cNvSpPr>
            <a:spLocks noChangeArrowheads="1"/>
          </p:cNvSpPr>
          <p:nvPr userDrawn="1"/>
        </p:nvSpPr>
        <p:spPr bwMode="auto">
          <a:xfrm>
            <a:off x="10280533" y="6190852"/>
            <a:ext cx="92881" cy="18259"/>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34" name="Rectangle 17"/>
          <p:cNvSpPr>
            <a:spLocks noChangeArrowheads="1"/>
          </p:cNvSpPr>
          <p:nvPr userDrawn="1"/>
        </p:nvSpPr>
        <p:spPr bwMode="auto">
          <a:xfrm>
            <a:off x="10618144" y="5969300"/>
            <a:ext cx="741685" cy="149017"/>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37" name="Rectangle 20"/>
          <p:cNvSpPr>
            <a:spLocks noChangeArrowheads="1"/>
          </p:cNvSpPr>
          <p:nvPr userDrawn="1"/>
        </p:nvSpPr>
        <p:spPr bwMode="auto">
          <a:xfrm>
            <a:off x="6048766" y="6102178"/>
            <a:ext cx="1524093" cy="411670"/>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56" name="Rectangle 39"/>
          <p:cNvSpPr>
            <a:spLocks noChangeArrowheads="1"/>
          </p:cNvSpPr>
          <p:nvPr userDrawn="1"/>
        </p:nvSpPr>
        <p:spPr bwMode="auto">
          <a:xfrm>
            <a:off x="12048309" y="6740418"/>
            <a:ext cx="143691" cy="117583"/>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 name="Titel 1"/>
          <p:cNvSpPr>
            <a:spLocks noGrp="1"/>
          </p:cNvSpPr>
          <p:nvPr>
            <p:ph type="title" hasCustomPrompt="1"/>
          </p:nvPr>
        </p:nvSpPr>
        <p:spPr>
          <a:xfrm>
            <a:off x="1152675" y="619197"/>
            <a:ext cx="10248756" cy="1667068"/>
          </a:xfrm>
        </p:spPr>
        <p:txBody>
          <a:bodyPr anchor="ctr"/>
          <a:lstStyle>
            <a:lvl1pPr>
              <a:defRPr baseline="0">
                <a:solidFill>
                  <a:schemeClr val="accent1"/>
                </a:solidFill>
              </a:defRPr>
            </a:lvl1pPr>
          </a:lstStyle>
          <a:p>
            <a:r>
              <a:rPr lang="da-DK" noProof="0" dirty="0"/>
              <a:t>Klik for at redigere i master</a:t>
            </a:r>
          </a:p>
        </p:txBody>
      </p:sp>
      <p:sp>
        <p:nvSpPr>
          <p:cNvPr id="4" name="Pladsholder til dato 3"/>
          <p:cNvSpPr>
            <a:spLocks noGrp="1"/>
          </p:cNvSpPr>
          <p:nvPr>
            <p:ph type="dt" sz="half" idx="10"/>
          </p:nvPr>
        </p:nvSpPr>
        <p:spPr/>
        <p:txBody>
          <a:bodyPr/>
          <a:lstStyle/>
          <a:p>
            <a:fld id="{FE84EEE0-03F1-41CE-A917-4E21646DB0FB}" type="datetimeFigureOut">
              <a:rPr lang="da-DK" smtClean="0"/>
              <a:t>29-11-2024</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4DA582A6-D5FF-452E-B9C9-1B8F50946106}" type="slidenum">
              <a:rPr lang="da-DK" smtClean="0"/>
              <a:t>‹nr.›</a:t>
            </a:fld>
            <a:endParaRPr lang="da-DK"/>
          </a:p>
        </p:txBody>
      </p:sp>
      <p:sp>
        <p:nvSpPr>
          <p:cNvPr id="9" name="Pladsholder til tekst 8"/>
          <p:cNvSpPr>
            <a:spLocks noGrp="1"/>
          </p:cNvSpPr>
          <p:nvPr>
            <p:ph type="body" sz="quarter" idx="13"/>
          </p:nvPr>
        </p:nvSpPr>
        <p:spPr>
          <a:xfrm>
            <a:off x="1153445" y="2286265"/>
            <a:ext cx="8793821" cy="3940516"/>
          </a:xfrm>
        </p:spPr>
        <p:txBody>
          <a:bodyPr vert="horz" lIns="91440" tIns="45720" rIns="91440" bIns="45720" rtlCol="0">
            <a:noAutofit/>
          </a:bodyPr>
          <a:lstStyle>
            <a:lvl1pPr marL="371549" indent="-371549">
              <a:buFont typeface="+mj-lt"/>
              <a:buAutoNum type="arabicPeriod"/>
              <a:defRPr lang="da-DK" sz="2000" smtClean="0">
                <a:solidFill>
                  <a:schemeClr val="accent1"/>
                </a:solidFill>
              </a:defRPr>
            </a:lvl1pPr>
            <a:lvl2pPr>
              <a:defRPr lang="da-DK" sz="2000" smtClean="0">
                <a:solidFill>
                  <a:schemeClr val="accent1"/>
                </a:solidFill>
              </a:defRPr>
            </a:lvl2pPr>
            <a:lvl3pPr>
              <a:defRPr lang="da-DK" sz="2000" smtClean="0">
                <a:solidFill>
                  <a:schemeClr val="accent1"/>
                </a:solidFill>
              </a:defRPr>
            </a:lvl3pPr>
            <a:lvl4pPr>
              <a:defRPr lang="da-DK" sz="2000" smtClean="0">
                <a:solidFill>
                  <a:schemeClr val="accent1"/>
                </a:solidFill>
              </a:defRPr>
            </a:lvl4pPr>
            <a:lvl5pPr>
              <a:defRPr lang="da-DK" sz="2000">
                <a:solidFill>
                  <a:schemeClr val="accent1"/>
                </a:solidFill>
              </a:defRPr>
            </a:lvl5pPr>
          </a:lstStyle>
          <a:p>
            <a:pPr marL="304861" lvl="0" indent="-304861"/>
            <a:r>
              <a:rPr lang="en-US" noProof="0"/>
              <a:t>Edit Master text styles</a:t>
            </a:r>
          </a:p>
          <a:p>
            <a:pPr marL="304861" lvl="1" indent="-304861"/>
            <a:r>
              <a:rPr lang="en-US" noProof="0"/>
              <a:t>Second level</a:t>
            </a:r>
          </a:p>
          <a:p>
            <a:pPr marL="304861" lvl="2" indent="-304861"/>
            <a:r>
              <a:rPr lang="en-US" noProof="0"/>
              <a:t>Third level</a:t>
            </a:r>
          </a:p>
          <a:p>
            <a:pPr marL="304861" lvl="3" indent="-304861"/>
            <a:r>
              <a:rPr lang="en-US" noProof="0"/>
              <a:t>Fourth level</a:t>
            </a:r>
          </a:p>
          <a:p>
            <a:pPr marL="304861" lvl="4" indent="-304861"/>
            <a:r>
              <a:rPr lang="en-US" noProof="0"/>
              <a:t>Fifth level</a:t>
            </a:r>
            <a:endParaRPr lang="da-DK" noProof="0" dirty="0"/>
          </a:p>
        </p:txBody>
      </p:sp>
      <p:grpSp>
        <p:nvGrpSpPr>
          <p:cNvPr id="8" name="LOGO"/>
          <p:cNvGrpSpPr>
            <a:grpSpLocks noChangeAspect="1"/>
          </p:cNvGrpSpPr>
          <p:nvPr userDrawn="1"/>
        </p:nvGrpSpPr>
        <p:grpSpPr bwMode="auto">
          <a:xfrm>
            <a:off x="11113152" y="6346772"/>
            <a:ext cx="653341" cy="219894"/>
            <a:chOff x="13999" y="7995"/>
            <a:chExt cx="823" cy="277"/>
          </a:xfrm>
        </p:grpSpPr>
        <p:sp>
          <p:nvSpPr>
            <p:cNvPr id="10" name="Freeform 5"/>
            <p:cNvSpPr>
              <a:spLocks/>
            </p:cNvSpPr>
            <p:nvPr userDrawn="1"/>
          </p:nvSpPr>
          <p:spPr bwMode="auto">
            <a:xfrm>
              <a:off x="13999" y="8092"/>
              <a:ext cx="52" cy="173"/>
            </a:xfrm>
            <a:custGeom>
              <a:avLst/>
              <a:gdLst>
                <a:gd name="T0" fmla="*/ 0 w 357"/>
                <a:gd name="T1" fmla="*/ 1190 h 1190"/>
                <a:gd name="T2" fmla="*/ 357 w 357"/>
                <a:gd name="T3" fmla="*/ 1190 h 1190"/>
                <a:gd name="T4" fmla="*/ 357 w 357"/>
                <a:gd name="T5" fmla="*/ 0 h 1190"/>
                <a:gd name="T6" fmla="*/ 0 w 357"/>
                <a:gd name="T7" fmla="*/ 3 h 1190"/>
                <a:gd name="T8" fmla="*/ 0 w 357"/>
                <a:gd name="T9" fmla="*/ 1190 h 1190"/>
              </a:gdLst>
              <a:ahLst/>
              <a:cxnLst>
                <a:cxn ang="0">
                  <a:pos x="T0" y="T1"/>
                </a:cxn>
                <a:cxn ang="0">
                  <a:pos x="T2" y="T3"/>
                </a:cxn>
                <a:cxn ang="0">
                  <a:pos x="T4" y="T5"/>
                </a:cxn>
                <a:cxn ang="0">
                  <a:pos x="T6" y="T7"/>
                </a:cxn>
                <a:cxn ang="0">
                  <a:pos x="T8" y="T9"/>
                </a:cxn>
              </a:cxnLst>
              <a:rect l="0" t="0" r="r" b="b"/>
              <a:pathLst>
                <a:path w="357" h="1190">
                  <a:moveTo>
                    <a:pt x="0" y="1190"/>
                  </a:moveTo>
                  <a:lnTo>
                    <a:pt x="357" y="1190"/>
                  </a:lnTo>
                  <a:lnTo>
                    <a:pt x="357" y="0"/>
                  </a:lnTo>
                  <a:lnTo>
                    <a:pt x="0" y="3"/>
                  </a:lnTo>
                  <a:lnTo>
                    <a:pt x="0" y="1190"/>
                  </a:lnTo>
                  <a:close/>
                </a:path>
              </a:pathLst>
            </a:custGeom>
            <a:solidFill>
              <a:srgbClr val="002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12" name="Freeform 6"/>
            <p:cNvSpPr>
              <a:spLocks/>
            </p:cNvSpPr>
            <p:nvPr userDrawn="1"/>
          </p:nvSpPr>
          <p:spPr bwMode="auto">
            <a:xfrm>
              <a:off x="14063" y="8092"/>
              <a:ext cx="113" cy="180"/>
            </a:xfrm>
            <a:custGeom>
              <a:avLst/>
              <a:gdLst>
                <a:gd name="T0" fmla="*/ 0 w 777"/>
                <a:gd name="T1" fmla="*/ 0 h 1238"/>
                <a:gd name="T2" fmla="*/ 0 w 777"/>
                <a:gd name="T3" fmla="*/ 343 h 1238"/>
                <a:gd name="T4" fmla="*/ 175 w 777"/>
                <a:gd name="T5" fmla="*/ 343 h 1238"/>
                <a:gd name="T6" fmla="*/ 175 w 777"/>
                <a:gd name="T7" fmla="*/ 764 h 1238"/>
                <a:gd name="T8" fmla="*/ 777 w 777"/>
                <a:gd name="T9" fmla="*/ 1190 h 1238"/>
                <a:gd name="T10" fmla="*/ 777 w 777"/>
                <a:gd name="T11" fmla="*/ 867 h 1238"/>
                <a:gd name="T12" fmla="*/ 532 w 777"/>
                <a:gd name="T13" fmla="*/ 764 h 1238"/>
                <a:gd name="T14" fmla="*/ 532 w 777"/>
                <a:gd name="T15" fmla="*/ 343 h 1238"/>
                <a:gd name="T16" fmla="*/ 777 w 777"/>
                <a:gd name="T17" fmla="*/ 343 h 1238"/>
                <a:gd name="T18" fmla="*/ 777 w 777"/>
                <a:gd name="T19" fmla="*/ 0 h 1238"/>
                <a:gd name="T20" fmla="*/ 0 w 777"/>
                <a:gd name="T21"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7" h="1238">
                  <a:moveTo>
                    <a:pt x="0" y="0"/>
                  </a:moveTo>
                  <a:lnTo>
                    <a:pt x="0" y="343"/>
                  </a:lnTo>
                  <a:lnTo>
                    <a:pt x="175" y="343"/>
                  </a:lnTo>
                  <a:lnTo>
                    <a:pt x="175" y="764"/>
                  </a:lnTo>
                  <a:cubicBezTo>
                    <a:pt x="175" y="1098"/>
                    <a:pt x="311" y="1238"/>
                    <a:pt x="777" y="1190"/>
                  </a:cubicBezTo>
                  <a:lnTo>
                    <a:pt x="777" y="867"/>
                  </a:lnTo>
                  <a:cubicBezTo>
                    <a:pt x="620" y="876"/>
                    <a:pt x="532" y="867"/>
                    <a:pt x="532" y="764"/>
                  </a:cubicBezTo>
                  <a:lnTo>
                    <a:pt x="532" y="343"/>
                  </a:lnTo>
                  <a:lnTo>
                    <a:pt x="777" y="343"/>
                  </a:lnTo>
                  <a:lnTo>
                    <a:pt x="777" y="0"/>
                  </a:lnTo>
                  <a:lnTo>
                    <a:pt x="0" y="0"/>
                  </a:lnTo>
                  <a:close/>
                </a:path>
              </a:pathLst>
            </a:custGeom>
            <a:solidFill>
              <a:srgbClr val="002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13" name="Freeform 7"/>
            <p:cNvSpPr>
              <a:spLocks noEditPoints="1"/>
            </p:cNvSpPr>
            <p:nvPr userDrawn="1"/>
          </p:nvSpPr>
          <p:spPr bwMode="auto">
            <a:xfrm>
              <a:off x="14182" y="8087"/>
              <a:ext cx="187" cy="183"/>
            </a:xfrm>
            <a:custGeom>
              <a:avLst/>
              <a:gdLst>
                <a:gd name="T0" fmla="*/ 641 w 1281"/>
                <a:gd name="T1" fmla="*/ 919 h 1257"/>
                <a:gd name="T2" fmla="*/ 357 w 1281"/>
                <a:gd name="T3" fmla="*/ 628 h 1257"/>
                <a:gd name="T4" fmla="*/ 641 w 1281"/>
                <a:gd name="T5" fmla="*/ 338 h 1257"/>
                <a:gd name="T6" fmla="*/ 924 w 1281"/>
                <a:gd name="T7" fmla="*/ 628 h 1257"/>
                <a:gd name="T8" fmla="*/ 641 w 1281"/>
                <a:gd name="T9" fmla="*/ 919 h 1257"/>
                <a:gd name="T10" fmla="*/ 924 w 1281"/>
                <a:gd name="T11" fmla="*/ 145 h 1257"/>
                <a:gd name="T12" fmla="*/ 569 w 1281"/>
                <a:gd name="T13" fmla="*/ 0 h 1257"/>
                <a:gd name="T14" fmla="*/ 0 w 1281"/>
                <a:gd name="T15" fmla="*/ 628 h 1257"/>
                <a:gd name="T16" fmla="*/ 569 w 1281"/>
                <a:gd name="T17" fmla="*/ 1257 h 1257"/>
                <a:gd name="T18" fmla="*/ 924 w 1281"/>
                <a:gd name="T19" fmla="*/ 1111 h 1257"/>
                <a:gd name="T20" fmla="*/ 924 w 1281"/>
                <a:gd name="T21" fmla="*/ 1223 h 1257"/>
                <a:gd name="T22" fmla="*/ 1281 w 1281"/>
                <a:gd name="T23" fmla="*/ 1223 h 1257"/>
                <a:gd name="T24" fmla="*/ 1281 w 1281"/>
                <a:gd name="T25" fmla="*/ 33 h 1257"/>
                <a:gd name="T26" fmla="*/ 924 w 1281"/>
                <a:gd name="T27" fmla="*/ 33 h 1257"/>
                <a:gd name="T28" fmla="*/ 924 w 1281"/>
                <a:gd name="T29" fmla="*/ 145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1" h="1257">
                  <a:moveTo>
                    <a:pt x="641" y="919"/>
                  </a:moveTo>
                  <a:cubicBezTo>
                    <a:pt x="476" y="919"/>
                    <a:pt x="357" y="807"/>
                    <a:pt x="357" y="628"/>
                  </a:cubicBezTo>
                  <a:cubicBezTo>
                    <a:pt x="357" y="450"/>
                    <a:pt x="476" y="338"/>
                    <a:pt x="641" y="338"/>
                  </a:cubicBezTo>
                  <a:cubicBezTo>
                    <a:pt x="805" y="338"/>
                    <a:pt x="924" y="450"/>
                    <a:pt x="924" y="628"/>
                  </a:cubicBezTo>
                  <a:cubicBezTo>
                    <a:pt x="924" y="807"/>
                    <a:pt x="805" y="919"/>
                    <a:pt x="641" y="919"/>
                  </a:cubicBezTo>
                  <a:close/>
                  <a:moveTo>
                    <a:pt x="924" y="145"/>
                  </a:moveTo>
                  <a:cubicBezTo>
                    <a:pt x="845" y="55"/>
                    <a:pt x="729" y="0"/>
                    <a:pt x="569" y="0"/>
                  </a:cubicBezTo>
                  <a:cubicBezTo>
                    <a:pt x="257" y="0"/>
                    <a:pt x="0" y="274"/>
                    <a:pt x="0" y="628"/>
                  </a:cubicBezTo>
                  <a:cubicBezTo>
                    <a:pt x="0" y="983"/>
                    <a:pt x="257" y="1257"/>
                    <a:pt x="569" y="1257"/>
                  </a:cubicBezTo>
                  <a:cubicBezTo>
                    <a:pt x="729" y="1257"/>
                    <a:pt x="845" y="1202"/>
                    <a:pt x="924" y="1111"/>
                  </a:cubicBezTo>
                  <a:lnTo>
                    <a:pt x="924" y="1223"/>
                  </a:lnTo>
                  <a:lnTo>
                    <a:pt x="1281" y="1223"/>
                  </a:lnTo>
                  <a:lnTo>
                    <a:pt x="1281" y="33"/>
                  </a:lnTo>
                  <a:lnTo>
                    <a:pt x="924" y="33"/>
                  </a:lnTo>
                  <a:lnTo>
                    <a:pt x="924" y="145"/>
                  </a:lnTo>
                  <a:close/>
                </a:path>
              </a:pathLst>
            </a:custGeom>
            <a:solidFill>
              <a:srgbClr val="002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14" name="Freeform 8"/>
            <p:cNvSpPr>
              <a:spLocks noEditPoints="1"/>
            </p:cNvSpPr>
            <p:nvPr userDrawn="1"/>
          </p:nvSpPr>
          <p:spPr bwMode="auto">
            <a:xfrm>
              <a:off x="14379" y="8023"/>
              <a:ext cx="187" cy="247"/>
            </a:xfrm>
            <a:custGeom>
              <a:avLst/>
              <a:gdLst>
                <a:gd name="T0" fmla="*/ 641 w 1281"/>
                <a:gd name="T1" fmla="*/ 1361 h 1699"/>
                <a:gd name="T2" fmla="*/ 357 w 1281"/>
                <a:gd name="T3" fmla="*/ 1070 h 1699"/>
                <a:gd name="T4" fmla="*/ 641 w 1281"/>
                <a:gd name="T5" fmla="*/ 780 h 1699"/>
                <a:gd name="T6" fmla="*/ 924 w 1281"/>
                <a:gd name="T7" fmla="*/ 1070 h 1699"/>
                <a:gd name="T8" fmla="*/ 641 w 1281"/>
                <a:gd name="T9" fmla="*/ 1361 h 1699"/>
                <a:gd name="T10" fmla="*/ 924 w 1281"/>
                <a:gd name="T11" fmla="*/ 587 h 1699"/>
                <a:gd name="T12" fmla="*/ 569 w 1281"/>
                <a:gd name="T13" fmla="*/ 442 h 1699"/>
                <a:gd name="T14" fmla="*/ 0 w 1281"/>
                <a:gd name="T15" fmla="*/ 1070 h 1699"/>
                <a:gd name="T16" fmla="*/ 569 w 1281"/>
                <a:gd name="T17" fmla="*/ 1699 h 1699"/>
                <a:gd name="T18" fmla="*/ 924 w 1281"/>
                <a:gd name="T19" fmla="*/ 1553 h 1699"/>
                <a:gd name="T20" fmla="*/ 924 w 1281"/>
                <a:gd name="T21" fmla="*/ 1665 h 1699"/>
                <a:gd name="T22" fmla="*/ 1281 w 1281"/>
                <a:gd name="T23" fmla="*/ 1665 h 1699"/>
                <a:gd name="T24" fmla="*/ 1281 w 1281"/>
                <a:gd name="T25" fmla="*/ 0 h 1699"/>
                <a:gd name="T26" fmla="*/ 924 w 1281"/>
                <a:gd name="T27" fmla="*/ 0 h 1699"/>
                <a:gd name="T28" fmla="*/ 924 w 1281"/>
                <a:gd name="T29" fmla="*/ 587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1" h="1699">
                  <a:moveTo>
                    <a:pt x="641" y="1361"/>
                  </a:moveTo>
                  <a:cubicBezTo>
                    <a:pt x="476" y="1361"/>
                    <a:pt x="357" y="1249"/>
                    <a:pt x="357" y="1070"/>
                  </a:cubicBezTo>
                  <a:cubicBezTo>
                    <a:pt x="357" y="892"/>
                    <a:pt x="476" y="780"/>
                    <a:pt x="641" y="780"/>
                  </a:cubicBezTo>
                  <a:cubicBezTo>
                    <a:pt x="805" y="780"/>
                    <a:pt x="924" y="892"/>
                    <a:pt x="924" y="1070"/>
                  </a:cubicBezTo>
                  <a:cubicBezTo>
                    <a:pt x="924" y="1249"/>
                    <a:pt x="805" y="1361"/>
                    <a:pt x="641" y="1361"/>
                  </a:cubicBezTo>
                  <a:close/>
                  <a:moveTo>
                    <a:pt x="924" y="587"/>
                  </a:moveTo>
                  <a:cubicBezTo>
                    <a:pt x="845" y="497"/>
                    <a:pt x="729" y="442"/>
                    <a:pt x="569" y="442"/>
                  </a:cubicBezTo>
                  <a:cubicBezTo>
                    <a:pt x="258" y="442"/>
                    <a:pt x="0" y="716"/>
                    <a:pt x="0" y="1070"/>
                  </a:cubicBezTo>
                  <a:cubicBezTo>
                    <a:pt x="0" y="1425"/>
                    <a:pt x="258" y="1699"/>
                    <a:pt x="569" y="1699"/>
                  </a:cubicBezTo>
                  <a:cubicBezTo>
                    <a:pt x="729" y="1699"/>
                    <a:pt x="845" y="1644"/>
                    <a:pt x="924" y="1553"/>
                  </a:cubicBezTo>
                  <a:lnTo>
                    <a:pt x="924" y="1665"/>
                  </a:lnTo>
                  <a:lnTo>
                    <a:pt x="1281" y="1665"/>
                  </a:lnTo>
                  <a:lnTo>
                    <a:pt x="1281" y="0"/>
                  </a:lnTo>
                  <a:lnTo>
                    <a:pt x="924" y="0"/>
                  </a:lnTo>
                  <a:lnTo>
                    <a:pt x="924" y="587"/>
                  </a:lnTo>
                  <a:close/>
                </a:path>
              </a:pathLst>
            </a:custGeom>
            <a:solidFill>
              <a:srgbClr val="002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15" name="Freeform 9"/>
            <p:cNvSpPr>
              <a:spLocks noEditPoints="1"/>
            </p:cNvSpPr>
            <p:nvPr userDrawn="1"/>
          </p:nvSpPr>
          <p:spPr bwMode="auto">
            <a:xfrm>
              <a:off x="14577" y="8087"/>
              <a:ext cx="180" cy="183"/>
            </a:xfrm>
            <a:custGeom>
              <a:avLst/>
              <a:gdLst>
                <a:gd name="T0" fmla="*/ 371 w 1237"/>
                <a:gd name="T1" fmla="*/ 505 h 1257"/>
                <a:gd name="T2" fmla="*/ 630 w 1237"/>
                <a:gd name="T3" fmla="*/ 317 h 1257"/>
                <a:gd name="T4" fmla="*/ 882 w 1237"/>
                <a:gd name="T5" fmla="*/ 505 h 1257"/>
                <a:gd name="T6" fmla="*/ 371 w 1237"/>
                <a:gd name="T7" fmla="*/ 505 h 1257"/>
                <a:gd name="T8" fmla="*/ 633 w 1237"/>
                <a:gd name="T9" fmla="*/ 0 h 1257"/>
                <a:gd name="T10" fmla="*/ 0 w 1237"/>
                <a:gd name="T11" fmla="*/ 628 h 1257"/>
                <a:gd name="T12" fmla="*/ 659 w 1237"/>
                <a:gd name="T13" fmla="*/ 1257 h 1257"/>
                <a:gd name="T14" fmla="*/ 1178 w 1237"/>
                <a:gd name="T15" fmla="*/ 1012 h 1257"/>
                <a:gd name="T16" fmla="*/ 892 w 1237"/>
                <a:gd name="T17" fmla="*/ 847 h 1257"/>
                <a:gd name="T18" fmla="*/ 663 w 1237"/>
                <a:gd name="T19" fmla="*/ 938 h 1257"/>
                <a:gd name="T20" fmla="*/ 378 w 1237"/>
                <a:gd name="T21" fmla="*/ 771 h 1257"/>
                <a:gd name="T22" fmla="*/ 1223 w 1237"/>
                <a:gd name="T23" fmla="*/ 771 h 1257"/>
                <a:gd name="T24" fmla="*/ 1237 w 1237"/>
                <a:gd name="T25" fmla="*/ 628 h 1257"/>
                <a:gd name="T26" fmla="*/ 633 w 1237"/>
                <a:gd name="T27" fmla="*/ 0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7" h="1257">
                  <a:moveTo>
                    <a:pt x="371" y="505"/>
                  </a:moveTo>
                  <a:cubicBezTo>
                    <a:pt x="404" y="383"/>
                    <a:pt x="495" y="317"/>
                    <a:pt x="630" y="317"/>
                  </a:cubicBezTo>
                  <a:cubicBezTo>
                    <a:pt x="737" y="317"/>
                    <a:pt x="844" y="367"/>
                    <a:pt x="882" y="505"/>
                  </a:cubicBezTo>
                  <a:lnTo>
                    <a:pt x="371" y="505"/>
                  </a:lnTo>
                  <a:close/>
                  <a:moveTo>
                    <a:pt x="633" y="0"/>
                  </a:moveTo>
                  <a:cubicBezTo>
                    <a:pt x="257" y="0"/>
                    <a:pt x="0" y="274"/>
                    <a:pt x="0" y="628"/>
                  </a:cubicBezTo>
                  <a:cubicBezTo>
                    <a:pt x="0" y="983"/>
                    <a:pt x="252" y="1257"/>
                    <a:pt x="659" y="1257"/>
                  </a:cubicBezTo>
                  <a:cubicBezTo>
                    <a:pt x="885" y="1257"/>
                    <a:pt x="1061" y="1173"/>
                    <a:pt x="1178" y="1012"/>
                  </a:cubicBezTo>
                  <a:lnTo>
                    <a:pt x="892" y="847"/>
                  </a:lnTo>
                  <a:cubicBezTo>
                    <a:pt x="844" y="900"/>
                    <a:pt x="761" y="938"/>
                    <a:pt x="663" y="938"/>
                  </a:cubicBezTo>
                  <a:cubicBezTo>
                    <a:pt x="533" y="938"/>
                    <a:pt x="423" y="895"/>
                    <a:pt x="378" y="771"/>
                  </a:cubicBezTo>
                  <a:lnTo>
                    <a:pt x="1223" y="771"/>
                  </a:lnTo>
                  <a:cubicBezTo>
                    <a:pt x="1232" y="726"/>
                    <a:pt x="1237" y="678"/>
                    <a:pt x="1237" y="628"/>
                  </a:cubicBezTo>
                  <a:cubicBezTo>
                    <a:pt x="1237" y="269"/>
                    <a:pt x="980" y="0"/>
                    <a:pt x="633" y="0"/>
                  </a:cubicBezTo>
                  <a:close/>
                </a:path>
              </a:pathLst>
            </a:custGeom>
            <a:solidFill>
              <a:srgbClr val="002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16" name="Rectangle 10"/>
            <p:cNvSpPr>
              <a:spLocks noChangeArrowheads="1"/>
            </p:cNvSpPr>
            <p:nvPr userDrawn="1"/>
          </p:nvSpPr>
          <p:spPr bwMode="auto">
            <a:xfrm>
              <a:off x="14770" y="8012"/>
              <a:ext cx="52" cy="253"/>
            </a:xfrm>
            <a:prstGeom prst="rect">
              <a:avLst/>
            </a:prstGeom>
            <a:solidFill>
              <a:srgbClr val="002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17" name="Rectangle 11"/>
            <p:cNvSpPr>
              <a:spLocks noChangeArrowheads="1"/>
            </p:cNvSpPr>
            <p:nvPr userDrawn="1"/>
          </p:nvSpPr>
          <p:spPr bwMode="auto">
            <a:xfrm>
              <a:off x="13999" y="7995"/>
              <a:ext cx="177" cy="48"/>
            </a:xfrm>
            <a:prstGeom prst="rect">
              <a:avLst/>
            </a:prstGeom>
            <a:solidFill>
              <a:srgbClr val="002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sz="900"/>
            </a:p>
          </p:txBody>
        </p:sp>
      </p:grpSp>
    </p:spTree>
    <p:extLst>
      <p:ext uri="{BB962C8B-B14F-4D97-AF65-F5344CB8AC3E}">
        <p14:creationId xmlns:p14="http://schemas.microsoft.com/office/powerpoint/2010/main" val="122363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ERNAL USE 1">
    <p:spTree>
      <p:nvGrpSpPr>
        <p:cNvPr id="1" name=""/>
        <p:cNvGrpSpPr/>
        <p:nvPr/>
      </p:nvGrpSpPr>
      <p:grpSpPr>
        <a:xfrm>
          <a:off x="0" y="0"/>
          <a:ext cx="0" cy="0"/>
          <a:chOff x="0" y="0"/>
          <a:chExt cx="0" cy="0"/>
        </a:xfrm>
      </p:grpSpPr>
      <p:sp>
        <p:nvSpPr>
          <p:cNvPr id="2" name="Titel 1"/>
          <p:cNvSpPr>
            <a:spLocks noGrp="1"/>
          </p:cNvSpPr>
          <p:nvPr>
            <p:ph type="title"/>
          </p:nvPr>
        </p:nvSpPr>
        <p:spPr>
          <a:xfrm>
            <a:off x="1190780" y="485647"/>
            <a:ext cx="10248756" cy="1499388"/>
          </a:xfrm>
        </p:spPr>
        <p:txBody>
          <a:bodyPr anchor="ctr"/>
          <a:lstStyle>
            <a:lvl1pPr>
              <a:defRPr>
                <a:solidFill>
                  <a:schemeClr val="tx1">
                    <a:lumMod val="65000"/>
                    <a:lumOff val="35000"/>
                  </a:schemeClr>
                </a:solidFill>
              </a:defRPr>
            </a:lvl1pPr>
          </a:lstStyle>
          <a:p>
            <a:r>
              <a:rPr lang="da-DK" noProof="0" dirty="0"/>
              <a:t>Klik for at redigere i masteren</a:t>
            </a:r>
          </a:p>
        </p:txBody>
      </p:sp>
      <p:sp>
        <p:nvSpPr>
          <p:cNvPr id="4" name="Pladsholder til dato 3"/>
          <p:cNvSpPr>
            <a:spLocks noGrp="1"/>
          </p:cNvSpPr>
          <p:nvPr>
            <p:ph type="dt" sz="half" idx="10"/>
          </p:nvPr>
        </p:nvSpPr>
        <p:spPr/>
        <p:txBody>
          <a:bodyPr/>
          <a:lstStyle/>
          <a:p>
            <a:fld id="{FE84EEE0-03F1-41CE-A917-4E21646DB0FB}" type="datetimeFigureOut">
              <a:rPr lang="da-DK" smtClean="0"/>
              <a:t>29-11-2024</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4DA582A6-D5FF-452E-B9C9-1B8F50946106}" type="slidenum">
              <a:rPr lang="da-DK" smtClean="0"/>
              <a:t>‹nr.›</a:t>
            </a:fld>
            <a:endParaRPr lang="da-DK"/>
          </a:p>
        </p:txBody>
      </p:sp>
      <p:sp>
        <p:nvSpPr>
          <p:cNvPr id="9" name="Pladsholder til tekst 8"/>
          <p:cNvSpPr>
            <a:spLocks noGrp="1"/>
          </p:cNvSpPr>
          <p:nvPr>
            <p:ph type="body" sz="quarter" idx="13"/>
          </p:nvPr>
        </p:nvSpPr>
        <p:spPr>
          <a:xfrm>
            <a:off x="1190780" y="1985035"/>
            <a:ext cx="10248756" cy="4224076"/>
          </a:xfrm>
        </p:spPr>
        <p:txBody>
          <a:bodyPr vert="horz" lIns="91440" tIns="45720" rIns="91440" bIns="45720" rtlCol="0">
            <a:noAutofit/>
          </a:bodyPr>
          <a:lstStyle>
            <a:lvl1pPr marL="0" indent="0">
              <a:buFont typeface="Arial" panose="020B0604020202020204" pitchFamily="34" charset="0"/>
              <a:buNone/>
              <a:defRPr lang="da-DK" sz="2000" b="0" smtClean="0">
                <a:solidFill>
                  <a:schemeClr val="tx1">
                    <a:lumMod val="65000"/>
                    <a:lumOff val="35000"/>
                  </a:schemeClr>
                </a:solidFill>
              </a:defRPr>
            </a:lvl1pPr>
            <a:lvl2pPr marL="666883" indent="0">
              <a:buNone/>
              <a:defRPr lang="da-DK" sz="2000" smtClean="0">
                <a:solidFill>
                  <a:schemeClr val="tx1">
                    <a:lumMod val="65000"/>
                    <a:lumOff val="35000"/>
                  </a:schemeClr>
                </a:solidFill>
              </a:defRPr>
            </a:lvl2pPr>
            <a:lvl3pPr>
              <a:defRPr lang="da-DK" sz="2000" smtClean="0">
                <a:solidFill>
                  <a:schemeClr val="tx1">
                    <a:lumMod val="65000"/>
                    <a:lumOff val="35000"/>
                  </a:schemeClr>
                </a:solidFill>
              </a:defRPr>
            </a:lvl3pPr>
            <a:lvl4pPr>
              <a:defRPr lang="da-DK" sz="2000" smtClean="0">
                <a:solidFill>
                  <a:schemeClr val="tx1">
                    <a:lumMod val="65000"/>
                    <a:lumOff val="35000"/>
                  </a:schemeClr>
                </a:solidFill>
              </a:defRPr>
            </a:lvl4pPr>
            <a:lvl5pPr>
              <a:defRPr lang="da-DK" sz="2000">
                <a:solidFill>
                  <a:schemeClr val="tx1">
                    <a:lumMod val="65000"/>
                    <a:lumOff val="35000"/>
                  </a:schemeClr>
                </a:solidFill>
              </a:defRPr>
            </a:lvl5pPr>
          </a:lstStyle>
          <a:p>
            <a:pPr marL="304861" lvl="0" indent="-304861"/>
            <a:r>
              <a:rPr lang="da-DK" noProof="0" dirty="0"/>
              <a:t>Klik for at redigere teksttypografierne i masteren</a:t>
            </a:r>
          </a:p>
          <a:p>
            <a:pPr marL="304861" lvl="1" indent="-304861"/>
            <a:r>
              <a:rPr lang="da-DK" noProof="0" dirty="0"/>
              <a:t>Andet niveau</a:t>
            </a:r>
          </a:p>
          <a:p>
            <a:pPr marL="304861" lvl="2" indent="-304861"/>
            <a:r>
              <a:rPr lang="da-DK" noProof="0" dirty="0"/>
              <a:t>Tredje niveau</a:t>
            </a:r>
          </a:p>
          <a:p>
            <a:pPr marL="304861" lvl="3" indent="-304861"/>
            <a:r>
              <a:rPr lang="da-DK" noProof="0" dirty="0"/>
              <a:t>Fjerde niveau</a:t>
            </a:r>
          </a:p>
          <a:p>
            <a:pPr marL="304861" lvl="4" indent="-304861"/>
            <a:r>
              <a:rPr lang="da-DK" noProof="0" dirty="0"/>
              <a:t>Femte niveau</a:t>
            </a:r>
          </a:p>
        </p:txBody>
      </p:sp>
      <p:sp>
        <p:nvSpPr>
          <p:cNvPr id="19" name="Rectangle 5"/>
          <p:cNvSpPr>
            <a:spLocks noChangeArrowheads="1"/>
          </p:cNvSpPr>
          <p:nvPr userDrawn="1"/>
        </p:nvSpPr>
        <p:spPr bwMode="auto">
          <a:xfrm>
            <a:off x="12010824" y="5623754"/>
            <a:ext cx="181176" cy="61197"/>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0" name="Rectangle 6"/>
          <p:cNvSpPr>
            <a:spLocks noChangeArrowheads="1"/>
          </p:cNvSpPr>
          <p:nvPr userDrawn="1"/>
        </p:nvSpPr>
        <p:spPr bwMode="auto">
          <a:xfrm>
            <a:off x="11618044" y="6023672"/>
            <a:ext cx="573956" cy="109550"/>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1" name="Rectangle 7"/>
          <p:cNvSpPr>
            <a:spLocks noChangeArrowheads="1"/>
          </p:cNvSpPr>
          <p:nvPr userDrawn="1"/>
        </p:nvSpPr>
        <p:spPr bwMode="auto">
          <a:xfrm>
            <a:off x="11355279" y="4954367"/>
            <a:ext cx="777183" cy="161944"/>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2" name="Rectangle 8"/>
          <p:cNvSpPr>
            <a:spLocks noChangeArrowheads="1"/>
          </p:cNvSpPr>
          <p:nvPr userDrawn="1"/>
        </p:nvSpPr>
        <p:spPr bwMode="auto">
          <a:xfrm>
            <a:off x="9573078" y="5486822"/>
            <a:ext cx="643602" cy="112820"/>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3" name="Rectangle 9"/>
          <p:cNvSpPr>
            <a:spLocks noChangeArrowheads="1"/>
          </p:cNvSpPr>
          <p:nvPr userDrawn="1"/>
        </p:nvSpPr>
        <p:spPr bwMode="auto">
          <a:xfrm>
            <a:off x="11583906" y="5599642"/>
            <a:ext cx="130986" cy="23815"/>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4" name="Rectangle 10"/>
          <p:cNvSpPr>
            <a:spLocks noChangeArrowheads="1"/>
          </p:cNvSpPr>
          <p:nvPr userDrawn="1"/>
        </p:nvSpPr>
        <p:spPr bwMode="auto">
          <a:xfrm>
            <a:off x="8281592" y="5128672"/>
            <a:ext cx="756543" cy="204018"/>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5" name="Rectangle 11"/>
          <p:cNvSpPr>
            <a:spLocks noChangeArrowheads="1"/>
          </p:cNvSpPr>
          <p:nvPr userDrawn="1"/>
        </p:nvSpPr>
        <p:spPr bwMode="auto">
          <a:xfrm>
            <a:off x="9264280" y="6689446"/>
            <a:ext cx="761306" cy="148874"/>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6" name="Rectangle 13"/>
          <p:cNvSpPr>
            <a:spLocks noChangeArrowheads="1"/>
          </p:cNvSpPr>
          <p:nvPr userDrawn="1"/>
        </p:nvSpPr>
        <p:spPr bwMode="auto">
          <a:xfrm>
            <a:off x="8459300" y="6536125"/>
            <a:ext cx="402663" cy="114516"/>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7" name="Rectangle 14"/>
          <p:cNvSpPr>
            <a:spLocks noChangeArrowheads="1"/>
          </p:cNvSpPr>
          <p:nvPr userDrawn="1"/>
        </p:nvSpPr>
        <p:spPr bwMode="auto">
          <a:xfrm>
            <a:off x="10581152" y="6784281"/>
            <a:ext cx="355540" cy="73720"/>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8" name="Rectangle 15"/>
          <p:cNvSpPr>
            <a:spLocks noChangeArrowheads="1"/>
          </p:cNvSpPr>
          <p:nvPr userDrawn="1"/>
        </p:nvSpPr>
        <p:spPr bwMode="auto">
          <a:xfrm>
            <a:off x="10011108" y="6297939"/>
            <a:ext cx="447851" cy="96777"/>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9" name="Rectangle 16"/>
          <p:cNvSpPr>
            <a:spLocks noChangeArrowheads="1"/>
          </p:cNvSpPr>
          <p:nvPr userDrawn="1"/>
        </p:nvSpPr>
        <p:spPr bwMode="auto">
          <a:xfrm>
            <a:off x="10280533" y="6190852"/>
            <a:ext cx="92881" cy="18259"/>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30" name="Rectangle 17"/>
          <p:cNvSpPr>
            <a:spLocks noChangeArrowheads="1"/>
          </p:cNvSpPr>
          <p:nvPr userDrawn="1"/>
        </p:nvSpPr>
        <p:spPr bwMode="auto">
          <a:xfrm>
            <a:off x="10618144" y="5969300"/>
            <a:ext cx="741685" cy="149017"/>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grpSp>
        <p:nvGrpSpPr>
          <p:cNvPr id="34" name="LOGO"/>
          <p:cNvGrpSpPr>
            <a:grpSpLocks noChangeAspect="1"/>
          </p:cNvGrpSpPr>
          <p:nvPr userDrawn="1"/>
        </p:nvGrpSpPr>
        <p:grpSpPr bwMode="auto">
          <a:xfrm>
            <a:off x="11111119" y="6346488"/>
            <a:ext cx="653481" cy="220009"/>
            <a:chOff x="13078" y="575"/>
            <a:chExt cx="1595" cy="537"/>
          </a:xfrm>
          <a:solidFill>
            <a:schemeClr val="tx1"/>
          </a:solidFill>
        </p:grpSpPr>
        <p:sp>
          <p:nvSpPr>
            <p:cNvPr id="35" name="Freeform 5"/>
            <p:cNvSpPr>
              <a:spLocks/>
            </p:cNvSpPr>
            <p:nvPr userDrawn="1"/>
          </p:nvSpPr>
          <p:spPr bwMode="auto">
            <a:xfrm>
              <a:off x="13078" y="762"/>
              <a:ext cx="101" cy="336"/>
            </a:xfrm>
            <a:custGeom>
              <a:avLst/>
              <a:gdLst>
                <a:gd name="T0" fmla="*/ 0 w 357"/>
                <a:gd name="T1" fmla="*/ 1190 h 1190"/>
                <a:gd name="T2" fmla="*/ 357 w 357"/>
                <a:gd name="T3" fmla="*/ 1190 h 1190"/>
                <a:gd name="T4" fmla="*/ 357 w 357"/>
                <a:gd name="T5" fmla="*/ 0 h 1190"/>
                <a:gd name="T6" fmla="*/ 0 w 357"/>
                <a:gd name="T7" fmla="*/ 3 h 1190"/>
                <a:gd name="T8" fmla="*/ 0 w 357"/>
                <a:gd name="T9" fmla="*/ 1190 h 1190"/>
              </a:gdLst>
              <a:ahLst/>
              <a:cxnLst>
                <a:cxn ang="0">
                  <a:pos x="T0" y="T1"/>
                </a:cxn>
                <a:cxn ang="0">
                  <a:pos x="T2" y="T3"/>
                </a:cxn>
                <a:cxn ang="0">
                  <a:pos x="T4" y="T5"/>
                </a:cxn>
                <a:cxn ang="0">
                  <a:pos x="T6" y="T7"/>
                </a:cxn>
                <a:cxn ang="0">
                  <a:pos x="T8" y="T9"/>
                </a:cxn>
              </a:cxnLst>
              <a:rect l="0" t="0" r="r" b="b"/>
              <a:pathLst>
                <a:path w="357" h="1190">
                  <a:moveTo>
                    <a:pt x="0" y="1190"/>
                  </a:moveTo>
                  <a:lnTo>
                    <a:pt x="357" y="1190"/>
                  </a:lnTo>
                  <a:lnTo>
                    <a:pt x="357" y="0"/>
                  </a:lnTo>
                  <a:lnTo>
                    <a:pt x="0" y="3"/>
                  </a:lnTo>
                  <a:lnTo>
                    <a:pt x="0" y="1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36" name="Freeform 6"/>
            <p:cNvSpPr>
              <a:spLocks/>
            </p:cNvSpPr>
            <p:nvPr userDrawn="1"/>
          </p:nvSpPr>
          <p:spPr bwMode="auto">
            <a:xfrm>
              <a:off x="13204" y="762"/>
              <a:ext cx="219" cy="350"/>
            </a:xfrm>
            <a:custGeom>
              <a:avLst/>
              <a:gdLst>
                <a:gd name="T0" fmla="*/ 0 w 777"/>
                <a:gd name="T1" fmla="*/ 0 h 1238"/>
                <a:gd name="T2" fmla="*/ 0 w 777"/>
                <a:gd name="T3" fmla="*/ 343 h 1238"/>
                <a:gd name="T4" fmla="*/ 175 w 777"/>
                <a:gd name="T5" fmla="*/ 343 h 1238"/>
                <a:gd name="T6" fmla="*/ 175 w 777"/>
                <a:gd name="T7" fmla="*/ 764 h 1238"/>
                <a:gd name="T8" fmla="*/ 777 w 777"/>
                <a:gd name="T9" fmla="*/ 1190 h 1238"/>
                <a:gd name="T10" fmla="*/ 777 w 777"/>
                <a:gd name="T11" fmla="*/ 867 h 1238"/>
                <a:gd name="T12" fmla="*/ 532 w 777"/>
                <a:gd name="T13" fmla="*/ 764 h 1238"/>
                <a:gd name="T14" fmla="*/ 532 w 777"/>
                <a:gd name="T15" fmla="*/ 343 h 1238"/>
                <a:gd name="T16" fmla="*/ 777 w 777"/>
                <a:gd name="T17" fmla="*/ 343 h 1238"/>
                <a:gd name="T18" fmla="*/ 777 w 777"/>
                <a:gd name="T19" fmla="*/ 0 h 1238"/>
                <a:gd name="T20" fmla="*/ 0 w 777"/>
                <a:gd name="T21"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7" h="1238">
                  <a:moveTo>
                    <a:pt x="0" y="0"/>
                  </a:moveTo>
                  <a:lnTo>
                    <a:pt x="0" y="343"/>
                  </a:lnTo>
                  <a:lnTo>
                    <a:pt x="175" y="343"/>
                  </a:lnTo>
                  <a:lnTo>
                    <a:pt x="175" y="764"/>
                  </a:lnTo>
                  <a:cubicBezTo>
                    <a:pt x="175" y="1098"/>
                    <a:pt x="311" y="1238"/>
                    <a:pt x="777" y="1190"/>
                  </a:cubicBezTo>
                  <a:lnTo>
                    <a:pt x="777" y="867"/>
                  </a:lnTo>
                  <a:cubicBezTo>
                    <a:pt x="620" y="876"/>
                    <a:pt x="532" y="867"/>
                    <a:pt x="532" y="764"/>
                  </a:cubicBezTo>
                  <a:lnTo>
                    <a:pt x="532" y="343"/>
                  </a:lnTo>
                  <a:lnTo>
                    <a:pt x="777" y="343"/>
                  </a:lnTo>
                  <a:lnTo>
                    <a:pt x="77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37" name="Freeform 7"/>
            <p:cNvSpPr>
              <a:spLocks noEditPoints="1"/>
            </p:cNvSpPr>
            <p:nvPr userDrawn="1"/>
          </p:nvSpPr>
          <p:spPr bwMode="auto">
            <a:xfrm>
              <a:off x="13434" y="753"/>
              <a:ext cx="361" cy="355"/>
            </a:xfrm>
            <a:custGeom>
              <a:avLst/>
              <a:gdLst>
                <a:gd name="T0" fmla="*/ 641 w 1281"/>
                <a:gd name="T1" fmla="*/ 919 h 1257"/>
                <a:gd name="T2" fmla="*/ 357 w 1281"/>
                <a:gd name="T3" fmla="*/ 628 h 1257"/>
                <a:gd name="T4" fmla="*/ 641 w 1281"/>
                <a:gd name="T5" fmla="*/ 338 h 1257"/>
                <a:gd name="T6" fmla="*/ 924 w 1281"/>
                <a:gd name="T7" fmla="*/ 628 h 1257"/>
                <a:gd name="T8" fmla="*/ 641 w 1281"/>
                <a:gd name="T9" fmla="*/ 919 h 1257"/>
                <a:gd name="T10" fmla="*/ 924 w 1281"/>
                <a:gd name="T11" fmla="*/ 145 h 1257"/>
                <a:gd name="T12" fmla="*/ 569 w 1281"/>
                <a:gd name="T13" fmla="*/ 0 h 1257"/>
                <a:gd name="T14" fmla="*/ 0 w 1281"/>
                <a:gd name="T15" fmla="*/ 628 h 1257"/>
                <a:gd name="T16" fmla="*/ 569 w 1281"/>
                <a:gd name="T17" fmla="*/ 1257 h 1257"/>
                <a:gd name="T18" fmla="*/ 924 w 1281"/>
                <a:gd name="T19" fmla="*/ 1111 h 1257"/>
                <a:gd name="T20" fmla="*/ 924 w 1281"/>
                <a:gd name="T21" fmla="*/ 1223 h 1257"/>
                <a:gd name="T22" fmla="*/ 1281 w 1281"/>
                <a:gd name="T23" fmla="*/ 1223 h 1257"/>
                <a:gd name="T24" fmla="*/ 1281 w 1281"/>
                <a:gd name="T25" fmla="*/ 33 h 1257"/>
                <a:gd name="T26" fmla="*/ 924 w 1281"/>
                <a:gd name="T27" fmla="*/ 33 h 1257"/>
                <a:gd name="T28" fmla="*/ 924 w 1281"/>
                <a:gd name="T29" fmla="*/ 145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1" h="1257">
                  <a:moveTo>
                    <a:pt x="641" y="919"/>
                  </a:moveTo>
                  <a:cubicBezTo>
                    <a:pt x="476" y="919"/>
                    <a:pt x="357" y="807"/>
                    <a:pt x="357" y="628"/>
                  </a:cubicBezTo>
                  <a:cubicBezTo>
                    <a:pt x="357" y="450"/>
                    <a:pt x="476" y="338"/>
                    <a:pt x="641" y="338"/>
                  </a:cubicBezTo>
                  <a:cubicBezTo>
                    <a:pt x="805" y="338"/>
                    <a:pt x="924" y="450"/>
                    <a:pt x="924" y="628"/>
                  </a:cubicBezTo>
                  <a:cubicBezTo>
                    <a:pt x="924" y="807"/>
                    <a:pt x="805" y="919"/>
                    <a:pt x="641" y="919"/>
                  </a:cubicBezTo>
                  <a:close/>
                  <a:moveTo>
                    <a:pt x="924" y="145"/>
                  </a:moveTo>
                  <a:cubicBezTo>
                    <a:pt x="845" y="55"/>
                    <a:pt x="729" y="0"/>
                    <a:pt x="569" y="0"/>
                  </a:cubicBezTo>
                  <a:cubicBezTo>
                    <a:pt x="257" y="0"/>
                    <a:pt x="0" y="274"/>
                    <a:pt x="0" y="628"/>
                  </a:cubicBezTo>
                  <a:cubicBezTo>
                    <a:pt x="0" y="983"/>
                    <a:pt x="257" y="1257"/>
                    <a:pt x="569" y="1257"/>
                  </a:cubicBezTo>
                  <a:cubicBezTo>
                    <a:pt x="729" y="1257"/>
                    <a:pt x="845" y="1202"/>
                    <a:pt x="924" y="1111"/>
                  </a:cubicBezTo>
                  <a:lnTo>
                    <a:pt x="924" y="1223"/>
                  </a:lnTo>
                  <a:lnTo>
                    <a:pt x="1281" y="1223"/>
                  </a:lnTo>
                  <a:lnTo>
                    <a:pt x="1281" y="33"/>
                  </a:lnTo>
                  <a:lnTo>
                    <a:pt x="924" y="33"/>
                  </a:lnTo>
                  <a:lnTo>
                    <a:pt x="924"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38" name="Freeform 8"/>
            <p:cNvSpPr>
              <a:spLocks noEditPoints="1"/>
            </p:cNvSpPr>
            <p:nvPr userDrawn="1"/>
          </p:nvSpPr>
          <p:spPr bwMode="auto">
            <a:xfrm>
              <a:off x="13816" y="628"/>
              <a:ext cx="361" cy="480"/>
            </a:xfrm>
            <a:custGeom>
              <a:avLst/>
              <a:gdLst>
                <a:gd name="T0" fmla="*/ 641 w 1281"/>
                <a:gd name="T1" fmla="*/ 1361 h 1699"/>
                <a:gd name="T2" fmla="*/ 357 w 1281"/>
                <a:gd name="T3" fmla="*/ 1070 h 1699"/>
                <a:gd name="T4" fmla="*/ 641 w 1281"/>
                <a:gd name="T5" fmla="*/ 780 h 1699"/>
                <a:gd name="T6" fmla="*/ 924 w 1281"/>
                <a:gd name="T7" fmla="*/ 1070 h 1699"/>
                <a:gd name="T8" fmla="*/ 641 w 1281"/>
                <a:gd name="T9" fmla="*/ 1361 h 1699"/>
                <a:gd name="T10" fmla="*/ 924 w 1281"/>
                <a:gd name="T11" fmla="*/ 587 h 1699"/>
                <a:gd name="T12" fmla="*/ 569 w 1281"/>
                <a:gd name="T13" fmla="*/ 442 h 1699"/>
                <a:gd name="T14" fmla="*/ 0 w 1281"/>
                <a:gd name="T15" fmla="*/ 1070 h 1699"/>
                <a:gd name="T16" fmla="*/ 569 w 1281"/>
                <a:gd name="T17" fmla="*/ 1699 h 1699"/>
                <a:gd name="T18" fmla="*/ 924 w 1281"/>
                <a:gd name="T19" fmla="*/ 1553 h 1699"/>
                <a:gd name="T20" fmla="*/ 924 w 1281"/>
                <a:gd name="T21" fmla="*/ 1665 h 1699"/>
                <a:gd name="T22" fmla="*/ 1281 w 1281"/>
                <a:gd name="T23" fmla="*/ 1665 h 1699"/>
                <a:gd name="T24" fmla="*/ 1281 w 1281"/>
                <a:gd name="T25" fmla="*/ 0 h 1699"/>
                <a:gd name="T26" fmla="*/ 924 w 1281"/>
                <a:gd name="T27" fmla="*/ 0 h 1699"/>
                <a:gd name="T28" fmla="*/ 924 w 1281"/>
                <a:gd name="T29" fmla="*/ 587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1" h="1699">
                  <a:moveTo>
                    <a:pt x="641" y="1361"/>
                  </a:moveTo>
                  <a:cubicBezTo>
                    <a:pt x="476" y="1361"/>
                    <a:pt x="357" y="1249"/>
                    <a:pt x="357" y="1070"/>
                  </a:cubicBezTo>
                  <a:cubicBezTo>
                    <a:pt x="357" y="892"/>
                    <a:pt x="476" y="780"/>
                    <a:pt x="641" y="780"/>
                  </a:cubicBezTo>
                  <a:cubicBezTo>
                    <a:pt x="805" y="780"/>
                    <a:pt x="924" y="892"/>
                    <a:pt x="924" y="1070"/>
                  </a:cubicBezTo>
                  <a:cubicBezTo>
                    <a:pt x="924" y="1249"/>
                    <a:pt x="805" y="1361"/>
                    <a:pt x="641" y="1361"/>
                  </a:cubicBezTo>
                  <a:close/>
                  <a:moveTo>
                    <a:pt x="924" y="587"/>
                  </a:moveTo>
                  <a:cubicBezTo>
                    <a:pt x="845" y="497"/>
                    <a:pt x="729" y="442"/>
                    <a:pt x="569" y="442"/>
                  </a:cubicBezTo>
                  <a:cubicBezTo>
                    <a:pt x="258" y="442"/>
                    <a:pt x="0" y="716"/>
                    <a:pt x="0" y="1070"/>
                  </a:cubicBezTo>
                  <a:cubicBezTo>
                    <a:pt x="0" y="1425"/>
                    <a:pt x="258" y="1699"/>
                    <a:pt x="569" y="1699"/>
                  </a:cubicBezTo>
                  <a:cubicBezTo>
                    <a:pt x="729" y="1699"/>
                    <a:pt x="845" y="1644"/>
                    <a:pt x="924" y="1553"/>
                  </a:cubicBezTo>
                  <a:lnTo>
                    <a:pt x="924" y="1665"/>
                  </a:lnTo>
                  <a:lnTo>
                    <a:pt x="1281" y="1665"/>
                  </a:lnTo>
                  <a:lnTo>
                    <a:pt x="1281" y="0"/>
                  </a:lnTo>
                  <a:lnTo>
                    <a:pt x="924" y="0"/>
                  </a:lnTo>
                  <a:lnTo>
                    <a:pt x="924" y="5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39" name="Freeform 9"/>
            <p:cNvSpPr>
              <a:spLocks noEditPoints="1"/>
            </p:cNvSpPr>
            <p:nvPr userDrawn="1"/>
          </p:nvSpPr>
          <p:spPr bwMode="auto">
            <a:xfrm>
              <a:off x="14198" y="753"/>
              <a:ext cx="349" cy="355"/>
            </a:xfrm>
            <a:custGeom>
              <a:avLst/>
              <a:gdLst>
                <a:gd name="T0" fmla="*/ 371 w 1237"/>
                <a:gd name="T1" fmla="*/ 505 h 1257"/>
                <a:gd name="T2" fmla="*/ 630 w 1237"/>
                <a:gd name="T3" fmla="*/ 317 h 1257"/>
                <a:gd name="T4" fmla="*/ 882 w 1237"/>
                <a:gd name="T5" fmla="*/ 505 h 1257"/>
                <a:gd name="T6" fmla="*/ 371 w 1237"/>
                <a:gd name="T7" fmla="*/ 505 h 1257"/>
                <a:gd name="T8" fmla="*/ 633 w 1237"/>
                <a:gd name="T9" fmla="*/ 0 h 1257"/>
                <a:gd name="T10" fmla="*/ 0 w 1237"/>
                <a:gd name="T11" fmla="*/ 628 h 1257"/>
                <a:gd name="T12" fmla="*/ 659 w 1237"/>
                <a:gd name="T13" fmla="*/ 1257 h 1257"/>
                <a:gd name="T14" fmla="*/ 1178 w 1237"/>
                <a:gd name="T15" fmla="*/ 1012 h 1257"/>
                <a:gd name="T16" fmla="*/ 892 w 1237"/>
                <a:gd name="T17" fmla="*/ 847 h 1257"/>
                <a:gd name="T18" fmla="*/ 663 w 1237"/>
                <a:gd name="T19" fmla="*/ 938 h 1257"/>
                <a:gd name="T20" fmla="*/ 378 w 1237"/>
                <a:gd name="T21" fmla="*/ 771 h 1257"/>
                <a:gd name="T22" fmla="*/ 1223 w 1237"/>
                <a:gd name="T23" fmla="*/ 771 h 1257"/>
                <a:gd name="T24" fmla="*/ 1237 w 1237"/>
                <a:gd name="T25" fmla="*/ 628 h 1257"/>
                <a:gd name="T26" fmla="*/ 633 w 1237"/>
                <a:gd name="T27" fmla="*/ 0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7" h="1257">
                  <a:moveTo>
                    <a:pt x="371" y="505"/>
                  </a:moveTo>
                  <a:cubicBezTo>
                    <a:pt x="404" y="383"/>
                    <a:pt x="495" y="317"/>
                    <a:pt x="630" y="317"/>
                  </a:cubicBezTo>
                  <a:cubicBezTo>
                    <a:pt x="737" y="317"/>
                    <a:pt x="844" y="367"/>
                    <a:pt x="882" y="505"/>
                  </a:cubicBezTo>
                  <a:lnTo>
                    <a:pt x="371" y="505"/>
                  </a:lnTo>
                  <a:close/>
                  <a:moveTo>
                    <a:pt x="633" y="0"/>
                  </a:moveTo>
                  <a:cubicBezTo>
                    <a:pt x="257" y="0"/>
                    <a:pt x="0" y="274"/>
                    <a:pt x="0" y="628"/>
                  </a:cubicBezTo>
                  <a:cubicBezTo>
                    <a:pt x="0" y="983"/>
                    <a:pt x="252" y="1257"/>
                    <a:pt x="659" y="1257"/>
                  </a:cubicBezTo>
                  <a:cubicBezTo>
                    <a:pt x="885" y="1257"/>
                    <a:pt x="1061" y="1173"/>
                    <a:pt x="1178" y="1012"/>
                  </a:cubicBezTo>
                  <a:lnTo>
                    <a:pt x="892" y="847"/>
                  </a:lnTo>
                  <a:cubicBezTo>
                    <a:pt x="844" y="900"/>
                    <a:pt x="761" y="938"/>
                    <a:pt x="663" y="938"/>
                  </a:cubicBezTo>
                  <a:cubicBezTo>
                    <a:pt x="533" y="938"/>
                    <a:pt x="423" y="895"/>
                    <a:pt x="378" y="771"/>
                  </a:cubicBezTo>
                  <a:lnTo>
                    <a:pt x="1223" y="771"/>
                  </a:lnTo>
                  <a:cubicBezTo>
                    <a:pt x="1232" y="726"/>
                    <a:pt x="1237" y="678"/>
                    <a:pt x="1237" y="628"/>
                  </a:cubicBezTo>
                  <a:cubicBezTo>
                    <a:pt x="1237" y="269"/>
                    <a:pt x="980" y="0"/>
                    <a:pt x="6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40" name="Rectangle 10"/>
            <p:cNvSpPr>
              <a:spLocks noChangeArrowheads="1"/>
            </p:cNvSpPr>
            <p:nvPr userDrawn="1"/>
          </p:nvSpPr>
          <p:spPr bwMode="auto">
            <a:xfrm>
              <a:off x="14573" y="608"/>
              <a:ext cx="100" cy="4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41" name="Rectangle 11"/>
            <p:cNvSpPr>
              <a:spLocks noChangeArrowheads="1"/>
            </p:cNvSpPr>
            <p:nvPr userDrawn="1"/>
          </p:nvSpPr>
          <p:spPr bwMode="auto">
            <a:xfrm>
              <a:off x="13078" y="575"/>
              <a:ext cx="345" cy="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sz="900"/>
            </a:p>
          </p:txBody>
        </p:sp>
      </p:grpSp>
      <p:sp>
        <p:nvSpPr>
          <p:cNvPr id="31" name="Rectangle 20"/>
          <p:cNvSpPr>
            <a:spLocks noChangeArrowheads="1"/>
          </p:cNvSpPr>
          <p:nvPr userDrawn="1"/>
        </p:nvSpPr>
        <p:spPr bwMode="auto">
          <a:xfrm>
            <a:off x="6048766" y="6102178"/>
            <a:ext cx="1524093" cy="411670"/>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32" name="Rectangle 39"/>
          <p:cNvSpPr>
            <a:spLocks noChangeArrowheads="1"/>
          </p:cNvSpPr>
          <p:nvPr userDrawn="1"/>
        </p:nvSpPr>
        <p:spPr bwMode="auto">
          <a:xfrm>
            <a:off x="12048309" y="6740418"/>
            <a:ext cx="143691" cy="117583"/>
          </a:xfrm>
          <a:prstGeom prst="rect">
            <a:avLst/>
          </a:prstGeom>
          <a:solidFill>
            <a:schemeClr val="accent6"/>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45" name="Rectangle 20"/>
          <p:cNvSpPr>
            <a:spLocks noChangeArrowheads="1"/>
          </p:cNvSpPr>
          <p:nvPr userDrawn="1"/>
        </p:nvSpPr>
        <p:spPr bwMode="auto">
          <a:xfrm>
            <a:off x="1190780" y="-2063"/>
            <a:ext cx="1524093" cy="411670"/>
          </a:xfrm>
          <a:prstGeom prst="rect">
            <a:avLst/>
          </a:prstGeom>
          <a:solidFill>
            <a:schemeClr val="accent5"/>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46" name="Tekstfelt 45"/>
          <p:cNvSpPr txBox="1"/>
          <p:nvPr userDrawn="1"/>
        </p:nvSpPr>
        <p:spPr>
          <a:xfrm>
            <a:off x="1393385" y="135217"/>
            <a:ext cx="1148386" cy="200055"/>
          </a:xfrm>
          <a:prstGeom prst="rect">
            <a:avLst/>
          </a:prstGeom>
          <a:noFill/>
        </p:spPr>
        <p:txBody>
          <a:bodyPr wrap="square" rtlCol="0">
            <a:spAutoFit/>
          </a:bodyPr>
          <a:lstStyle/>
          <a:p>
            <a:r>
              <a:rPr lang="da-DK" sz="700">
                <a:solidFill>
                  <a:schemeClr val="bg1"/>
                </a:solidFill>
                <a:latin typeface="Century Gothic" charset="0"/>
                <a:ea typeface="Century Gothic" charset="0"/>
                <a:cs typeface="Century Gothic" charset="0"/>
              </a:rPr>
              <a:t>INTERN</a:t>
            </a:r>
            <a:r>
              <a:rPr lang="da-DK" sz="700" baseline="0">
                <a:solidFill>
                  <a:schemeClr val="bg1"/>
                </a:solidFill>
                <a:latin typeface="Century Gothic" charset="0"/>
                <a:ea typeface="Century Gothic" charset="0"/>
                <a:cs typeface="Century Gothic" charset="0"/>
              </a:rPr>
              <a:t> INFORMATION</a:t>
            </a:r>
            <a:endParaRPr lang="da-DK" sz="700">
              <a:solidFill>
                <a:schemeClr val="bg1"/>
              </a:solidFill>
              <a:latin typeface="Century Gothic" charset="0"/>
              <a:ea typeface="Century Gothic" charset="0"/>
              <a:cs typeface="Century Gothic" charset="0"/>
            </a:endParaRPr>
          </a:p>
        </p:txBody>
      </p:sp>
      <p:sp>
        <p:nvSpPr>
          <p:cNvPr id="33" name="Pladsholder til slidenummer 5"/>
          <p:cNvSpPr txBox="1">
            <a:spLocks/>
          </p:cNvSpPr>
          <p:nvPr userDrawn="1"/>
        </p:nvSpPr>
        <p:spPr>
          <a:xfrm>
            <a:off x="91182" y="6353562"/>
            <a:ext cx="2743200" cy="365125"/>
          </a:xfrm>
          <a:prstGeom prst="rect">
            <a:avLst/>
          </a:prstGeom>
        </p:spPr>
        <p:txBody>
          <a:bodyPr vert="horz" lIns="45725" tIns="22863" rIns="45725" bIns="22863" rtlCol="0" anchor="ctr"/>
          <a:lstStyle>
            <a:defPPr>
              <a:defRPr lang="da-DK"/>
            </a:defPPr>
            <a:lvl1pPr marL="0" algn="l" defTabSz="1828526" rtl="0" eaLnBrk="1" latinLnBrk="0" hangingPunct="1">
              <a:defRPr sz="2400" kern="1200">
                <a:solidFill>
                  <a:schemeClr val="tx1">
                    <a:tint val="75000"/>
                  </a:schemeClr>
                </a:solidFill>
                <a:latin typeface="+mn-lt"/>
                <a:ea typeface="+mn-ea"/>
                <a:cs typeface="+mn-cs"/>
              </a:defRPr>
            </a:lvl1pPr>
            <a:lvl2pPr marL="914263" algn="l" defTabSz="1828526" rtl="0" eaLnBrk="1" latinLnBrk="0" hangingPunct="1">
              <a:defRPr sz="3599" kern="1200">
                <a:solidFill>
                  <a:schemeClr val="tx1"/>
                </a:solidFill>
                <a:latin typeface="+mn-lt"/>
                <a:ea typeface="+mn-ea"/>
                <a:cs typeface="+mn-cs"/>
              </a:defRPr>
            </a:lvl2pPr>
            <a:lvl3pPr marL="1828526" algn="l" defTabSz="1828526" rtl="0" eaLnBrk="1" latinLnBrk="0" hangingPunct="1">
              <a:defRPr sz="3599" kern="1200">
                <a:solidFill>
                  <a:schemeClr val="tx1"/>
                </a:solidFill>
                <a:latin typeface="+mn-lt"/>
                <a:ea typeface="+mn-ea"/>
                <a:cs typeface="+mn-cs"/>
              </a:defRPr>
            </a:lvl3pPr>
            <a:lvl4pPr marL="2742789" algn="l" defTabSz="1828526" rtl="0" eaLnBrk="1" latinLnBrk="0" hangingPunct="1">
              <a:defRPr sz="3599" kern="1200">
                <a:solidFill>
                  <a:schemeClr val="tx1"/>
                </a:solidFill>
                <a:latin typeface="+mn-lt"/>
                <a:ea typeface="+mn-ea"/>
                <a:cs typeface="+mn-cs"/>
              </a:defRPr>
            </a:lvl4pPr>
            <a:lvl5pPr marL="3657051" algn="l" defTabSz="1828526" rtl="0" eaLnBrk="1" latinLnBrk="0" hangingPunct="1">
              <a:defRPr sz="3599" kern="1200">
                <a:solidFill>
                  <a:schemeClr val="tx1"/>
                </a:solidFill>
                <a:latin typeface="+mn-lt"/>
                <a:ea typeface="+mn-ea"/>
                <a:cs typeface="+mn-cs"/>
              </a:defRPr>
            </a:lvl5pPr>
            <a:lvl6pPr marL="4571314" algn="l" defTabSz="1828526" rtl="0" eaLnBrk="1" latinLnBrk="0" hangingPunct="1">
              <a:defRPr sz="3599" kern="1200">
                <a:solidFill>
                  <a:schemeClr val="tx1"/>
                </a:solidFill>
                <a:latin typeface="+mn-lt"/>
                <a:ea typeface="+mn-ea"/>
                <a:cs typeface="+mn-cs"/>
              </a:defRPr>
            </a:lvl6pPr>
            <a:lvl7pPr marL="5485577" algn="l" defTabSz="1828526" rtl="0" eaLnBrk="1" latinLnBrk="0" hangingPunct="1">
              <a:defRPr sz="3599" kern="1200">
                <a:solidFill>
                  <a:schemeClr val="tx1"/>
                </a:solidFill>
                <a:latin typeface="+mn-lt"/>
                <a:ea typeface="+mn-ea"/>
                <a:cs typeface="+mn-cs"/>
              </a:defRPr>
            </a:lvl7pPr>
            <a:lvl8pPr marL="6399840" algn="l" defTabSz="1828526" rtl="0" eaLnBrk="1" latinLnBrk="0" hangingPunct="1">
              <a:defRPr sz="3599" kern="1200">
                <a:solidFill>
                  <a:schemeClr val="tx1"/>
                </a:solidFill>
                <a:latin typeface="+mn-lt"/>
                <a:ea typeface="+mn-ea"/>
                <a:cs typeface="+mn-cs"/>
              </a:defRPr>
            </a:lvl8pPr>
            <a:lvl9pPr marL="7314103" algn="l" defTabSz="1828526" rtl="0" eaLnBrk="1" latinLnBrk="0" hangingPunct="1">
              <a:defRPr sz="3599" kern="1200">
                <a:solidFill>
                  <a:schemeClr val="tx1"/>
                </a:solidFill>
                <a:latin typeface="+mn-lt"/>
                <a:ea typeface="+mn-ea"/>
                <a:cs typeface="+mn-cs"/>
              </a:defRPr>
            </a:lvl9pPr>
          </a:lstStyle>
          <a:p>
            <a:fld id="{4DA582A6-D5FF-452E-B9C9-1B8F50946106}" type="slidenum">
              <a:rPr lang="da-DK" sz="1200" smtClean="0"/>
              <a:pPr/>
              <a:t>‹nr.›</a:t>
            </a:fld>
            <a:endParaRPr lang="da-DK" sz="1200"/>
          </a:p>
        </p:txBody>
      </p:sp>
    </p:spTree>
    <p:extLst>
      <p:ext uri="{BB962C8B-B14F-4D97-AF65-F5344CB8AC3E}">
        <p14:creationId xmlns:p14="http://schemas.microsoft.com/office/powerpoint/2010/main" val="112631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p:bg>
      <p:bgPr>
        <a:solidFill>
          <a:schemeClr val="bg2"/>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78400" y="2678400"/>
            <a:ext cx="8330400" cy="2880000"/>
          </a:xfrm>
        </p:spPr>
        <p:txBody>
          <a:bodyPr rtlCol="0" anchor="t" anchorCtr="0"/>
          <a:lstStyle>
            <a:lvl1pPr>
              <a:defRPr sz="6600">
                <a:solidFill>
                  <a:schemeClr val="tx1"/>
                </a:solidFill>
              </a:defRPr>
            </a:lvl1pPr>
          </a:lstStyle>
          <a:p>
            <a:pPr rtl="0"/>
            <a:r>
              <a:rPr lang="en-gb"/>
              <a:t>Klik for at tilføje titel</a:t>
            </a:r>
          </a:p>
        </p:txBody>
      </p:sp>
      <p:sp>
        <p:nvSpPr>
          <p:cNvPr id="3" name="Pladsholder til tekst 2"/>
          <p:cNvSpPr>
            <a:spLocks noGrp="1"/>
          </p:cNvSpPr>
          <p:nvPr>
            <p:ph type="body" idx="1" hasCustomPrompt="1"/>
          </p:nvPr>
        </p:nvSpPr>
        <p:spPr>
          <a:xfrm>
            <a:off x="878400" y="1598400"/>
            <a:ext cx="8330533" cy="900000"/>
          </a:xfrm>
        </p:spPr>
        <p:txBody>
          <a:bodyPr rtlCol="0" anchor="b" anchorCtr="0">
            <a:normAutofit/>
          </a:bodyPr>
          <a:lstStyle>
            <a:lvl1pPr marL="0" indent="0">
              <a:buNone/>
              <a:defRPr sz="2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Klik for at tilføje dato</a:t>
            </a:r>
          </a:p>
        </p:txBody>
      </p:sp>
      <p:pic>
        <p:nvPicPr>
          <p:cNvPr id="9" name="Billed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0" y="3441700"/>
            <a:ext cx="3048000" cy="3416300"/>
          </a:xfrm>
          <a:prstGeom prst="rect">
            <a:avLst/>
          </a:prstGeom>
        </p:spPr>
      </p:pic>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0" y="3441700"/>
            <a:ext cx="3048000" cy="3416300"/>
          </a:xfrm>
          <a:prstGeom prst="rect">
            <a:avLst/>
          </a:prstGeom>
        </p:spPr>
      </p:pic>
    </p:spTree>
    <p:extLst>
      <p:ext uri="{BB962C8B-B14F-4D97-AF65-F5344CB8AC3E}">
        <p14:creationId xmlns:p14="http://schemas.microsoft.com/office/powerpoint/2010/main" val="2664745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og bulle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en-gb"/>
              <a:t>Klik for at tilføje titel</a:t>
            </a:r>
          </a:p>
        </p:txBody>
      </p:sp>
      <p:sp>
        <p:nvSpPr>
          <p:cNvPr id="3" name="Pladsholder til indhold 2"/>
          <p:cNvSpPr>
            <a:spLocks noGrp="1"/>
          </p:cNvSpPr>
          <p:nvPr>
            <p:ph idx="1" hasCustomPrompt="1"/>
          </p:nvPr>
        </p:nvSpPr>
        <p:spPr/>
        <p:txBody>
          <a:bodyPr rtlCol="0"/>
          <a:lstStyle/>
          <a:p>
            <a:pPr lvl="0" rtl="0"/>
            <a:r>
              <a:rPr lang="en-gb"/>
              <a:t>Klik for at tilføje tekst</a:t>
            </a:r>
          </a:p>
          <a:p>
            <a:pPr lvl="1" rtl="0"/>
            <a:r>
              <a:rPr lang="en-gb"/>
              <a:t>Andet niveau</a:t>
            </a:r>
          </a:p>
          <a:p>
            <a:pPr lvl="2" rtl="0"/>
            <a:r>
              <a:rPr lang="en-gb"/>
              <a:t>Tredje niveau</a:t>
            </a:r>
          </a:p>
          <a:p>
            <a:pPr lvl="3" rtl="0"/>
            <a:r>
              <a:rPr lang="en-gb"/>
              <a:t>Fjerde niveau</a:t>
            </a:r>
          </a:p>
          <a:p>
            <a:pPr lvl="4" rtl="0"/>
            <a:r>
              <a:rPr lang="en-gb"/>
              <a:t>Femte niveau</a:t>
            </a:r>
          </a:p>
        </p:txBody>
      </p:sp>
      <p:pic>
        <p:nvPicPr>
          <p:cNvPr id="7" name="Billede 6"/>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10773897" y="6318255"/>
            <a:ext cx="542703" cy="103452"/>
          </a:xfrm>
          <a:prstGeom prst="rect">
            <a:avLst/>
          </a:prstGeom>
        </p:spPr>
      </p:pic>
      <p:pic>
        <p:nvPicPr>
          <p:cNvPr id="6" name="Billede 5">
            <a:extLst>
              <a:ext uri="{FF2B5EF4-FFF2-40B4-BE49-F238E27FC236}">
                <a16:creationId xmlns:a16="http://schemas.microsoft.com/office/drawing/2014/main" id="{A524EB98-A473-8B41-92D7-FB295F31BF75}"/>
              </a:ext>
            </a:extLst>
          </p:cNvPr>
          <p:cNvPicPr>
            <a:picLocks noChangeAspect="1"/>
          </p:cNvPicPr>
          <p:nvPr userDrawn="1"/>
        </p:nvPicPr>
        <p:blipFill>
          <a:blip r:embed="rId3"/>
          <a:stretch>
            <a:fillRect/>
          </a:stretch>
        </p:blipFill>
        <p:spPr>
          <a:xfrm>
            <a:off x="9925665" y="298583"/>
            <a:ext cx="1904882" cy="438765"/>
          </a:xfrm>
          <a:prstGeom prst="rect">
            <a:avLst/>
          </a:prstGeom>
        </p:spPr>
      </p:pic>
    </p:spTree>
    <p:extLst>
      <p:ext uri="{BB962C8B-B14F-4D97-AF65-F5344CB8AC3E}">
        <p14:creationId xmlns:p14="http://schemas.microsoft.com/office/powerpoint/2010/main" val="3025347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 og bullets - 2 spalter">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noAutofit/>
          </a:bodyPr>
          <a:lstStyle>
            <a:lvl1pPr>
              <a:defRPr>
                <a:solidFill>
                  <a:schemeClr val="tx1"/>
                </a:solidFill>
              </a:defRPr>
            </a:lvl1pPr>
          </a:lstStyle>
          <a:p>
            <a:pPr rtl="0"/>
            <a:r>
              <a:rPr lang="en-gb"/>
              <a:t>Klik for at tilføje titel</a:t>
            </a:r>
          </a:p>
        </p:txBody>
      </p:sp>
      <p:sp>
        <p:nvSpPr>
          <p:cNvPr id="6" name="Pladsholder til indhold 2"/>
          <p:cNvSpPr>
            <a:spLocks noGrp="1"/>
          </p:cNvSpPr>
          <p:nvPr>
            <p:ph idx="10" hasCustomPrompt="1"/>
          </p:nvPr>
        </p:nvSpPr>
        <p:spPr>
          <a:xfrm>
            <a:off x="876600" y="1479665"/>
            <a:ext cx="5144400" cy="4438735"/>
          </a:xfrm>
        </p:spPr>
        <p:txBody>
          <a:bodyPr rtlCol="0"/>
          <a:lstStyle>
            <a:lvl1pPr>
              <a:defRPr sz="2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en-gb"/>
              <a:t>Klik for at tilføje tekst</a:t>
            </a:r>
          </a:p>
          <a:p>
            <a:pPr lvl="1" rtl="0"/>
            <a:r>
              <a:rPr lang="en-gb"/>
              <a:t>Andet niveau</a:t>
            </a:r>
          </a:p>
          <a:p>
            <a:pPr lvl="2" rtl="0"/>
            <a:r>
              <a:rPr lang="en-gb"/>
              <a:t>Tredje niveau</a:t>
            </a:r>
          </a:p>
          <a:p>
            <a:pPr lvl="3" rtl="0"/>
            <a:r>
              <a:rPr lang="en-gb"/>
              <a:t>Fjerde niveau</a:t>
            </a:r>
          </a:p>
          <a:p>
            <a:pPr lvl="4" rtl="0"/>
            <a:r>
              <a:rPr lang="en-gb"/>
              <a:t>Femte niveau</a:t>
            </a:r>
          </a:p>
        </p:txBody>
      </p:sp>
      <p:sp>
        <p:nvSpPr>
          <p:cNvPr id="8" name="Pladsholder til indhold 2"/>
          <p:cNvSpPr>
            <a:spLocks noGrp="1"/>
          </p:cNvSpPr>
          <p:nvPr>
            <p:ph idx="11" hasCustomPrompt="1"/>
          </p:nvPr>
        </p:nvSpPr>
        <p:spPr>
          <a:xfrm>
            <a:off x="6172200" y="1479665"/>
            <a:ext cx="5144400" cy="4438735"/>
          </a:xfrm>
        </p:spPr>
        <p:txBody>
          <a:bodyPr rtlCol="0"/>
          <a:lstStyle>
            <a:lvl1pPr>
              <a:defRPr sz="2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en-gb"/>
              <a:t>Klik for at tilføje tekst</a:t>
            </a:r>
          </a:p>
          <a:p>
            <a:pPr lvl="1" rtl="0"/>
            <a:r>
              <a:rPr lang="en-gb"/>
              <a:t>Andet niveau</a:t>
            </a:r>
          </a:p>
          <a:p>
            <a:pPr lvl="2" rtl="0"/>
            <a:r>
              <a:rPr lang="en-gb"/>
              <a:t>Tredje niveau</a:t>
            </a:r>
          </a:p>
          <a:p>
            <a:pPr lvl="3" rtl="0"/>
            <a:r>
              <a:rPr lang="en-gb"/>
              <a:t>Fjerde niveau</a:t>
            </a:r>
          </a:p>
          <a:p>
            <a:pPr lvl="4" rtl="0"/>
            <a:r>
              <a:rPr lang="en-gb"/>
              <a:t>Femte niveau</a:t>
            </a:r>
          </a:p>
        </p:txBody>
      </p:sp>
      <p:pic>
        <p:nvPicPr>
          <p:cNvPr id="7" name="Billede 6"/>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10844468" y="6327607"/>
            <a:ext cx="472132" cy="90000"/>
          </a:xfrm>
          <a:prstGeom prst="rect">
            <a:avLst/>
          </a:prstGeom>
        </p:spPr>
      </p:pic>
      <p:pic>
        <p:nvPicPr>
          <p:cNvPr id="10" name="Billede 9">
            <a:extLst>
              <a:ext uri="{FF2B5EF4-FFF2-40B4-BE49-F238E27FC236}">
                <a16:creationId xmlns:a16="http://schemas.microsoft.com/office/drawing/2014/main" id="{F0341E07-430F-2C4D-84EF-0F3961F7B978}"/>
              </a:ext>
            </a:extLst>
          </p:cNvPr>
          <p:cNvPicPr>
            <a:picLocks noChangeAspect="1"/>
          </p:cNvPicPr>
          <p:nvPr userDrawn="1"/>
        </p:nvPicPr>
        <p:blipFill>
          <a:blip r:embed="rId3"/>
          <a:stretch>
            <a:fillRect/>
          </a:stretch>
        </p:blipFill>
        <p:spPr>
          <a:xfrm>
            <a:off x="9925665" y="298583"/>
            <a:ext cx="1904882" cy="438765"/>
          </a:xfrm>
          <a:prstGeom prst="rect">
            <a:avLst/>
          </a:prstGeom>
        </p:spPr>
      </p:pic>
    </p:spTree>
    <p:extLst>
      <p:ext uri="{BB962C8B-B14F-4D97-AF65-F5344CB8AC3E}">
        <p14:creationId xmlns:p14="http://schemas.microsoft.com/office/powerpoint/2010/main" val="679617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el, bullets og indhol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noAutofit/>
          </a:bodyPr>
          <a:lstStyle>
            <a:lvl1pPr>
              <a:defRPr>
                <a:solidFill>
                  <a:schemeClr val="tx1"/>
                </a:solidFill>
              </a:defRPr>
            </a:lvl1pPr>
          </a:lstStyle>
          <a:p>
            <a:pPr rtl="0"/>
            <a:r>
              <a:rPr lang="en-gb"/>
              <a:t>Klik for at tilføje titel</a:t>
            </a:r>
          </a:p>
        </p:txBody>
      </p:sp>
      <p:sp>
        <p:nvSpPr>
          <p:cNvPr id="9" name="Pladsholder til indhold 9"/>
          <p:cNvSpPr>
            <a:spLocks noGrp="1"/>
          </p:cNvSpPr>
          <p:nvPr>
            <p:ph sz="quarter" idx="12" hasCustomPrompt="1"/>
          </p:nvPr>
        </p:nvSpPr>
        <p:spPr>
          <a:xfrm>
            <a:off x="5183188" y="1354975"/>
            <a:ext cx="6172200" cy="4563425"/>
          </a:xfrm>
        </p:spPr>
        <p:txBody>
          <a:bodyPr rtlCol="0" anchor="ctr" anchorCtr="0"/>
          <a:lstStyle>
            <a:lvl1pPr marL="0" indent="0">
              <a:buNone/>
              <a:defRPr baseline="0"/>
            </a:lvl1pPr>
          </a:lstStyle>
          <a:p>
            <a:pPr lvl="0" rtl="0"/>
            <a:r>
              <a:rPr lang="en-gb"/>
              <a:t>Klik for at indsætte indhold</a:t>
            </a:r>
          </a:p>
        </p:txBody>
      </p:sp>
      <p:sp>
        <p:nvSpPr>
          <p:cNvPr id="10" name="Pladsholder til indhold 2"/>
          <p:cNvSpPr>
            <a:spLocks noGrp="1"/>
          </p:cNvSpPr>
          <p:nvPr>
            <p:ph idx="13" hasCustomPrompt="1"/>
          </p:nvPr>
        </p:nvSpPr>
        <p:spPr>
          <a:xfrm>
            <a:off x="876600" y="1354975"/>
            <a:ext cx="3895425" cy="4563425"/>
          </a:xfrm>
        </p:spPr>
        <p:txBody>
          <a:bodyPr rtlCol="0" anchor="t" anchorCtr="0"/>
          <a:lstStyle>
            <a:lvl1pPr>
              <a:defRPr sz="2200"/>
            </a:lvl1pPr>
          </a:lstStyle>
          <a:p>
            <a:pPr lvl="0" rtl="0"/>
            <a:r>
              <a:rPr lang="en-gb"/>
              <a:t>Klik for at tilføje tekst</a:t>
            </a:r>
          </a:p>
          <a:p>
            <a:pPr lvl="1" rtl="0"/>
            <a:r>
              <a:rPr lang="en-gb"/>
              <a:t>Andet niveau</a:t>
            </a:r>
          </a:p>
          <a:p>
            <a:pPr lvl="2" rtl="0"/>
            <a:r>
              <a:rPr lang="en-gb"/>
              <a:t>Tredje niveau</a:t>
            </a:r>
          </a:p>
          <a:p>
            <a:pPr lvl="3" rtl="0"/>
            <a:r>
              <a:rPr lang="en-gb"/>
              <a:t>Fjerde niveau</a:t>
            </a:r>
          </a:p>
          <a:p>
            <a:pPr lvl="4" rtl="0"/>
            <a:r>
              <a:rPr lang="en-gb"/>
              <a:t>Femte niveau</a:t>
            </a:r>
          </a:p>
        </p:txBody>
      </p:sp>
      <p:pic>
        <p:nvPicPr>
          <p:cNvPr id="6" name="Billede 5"/>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10844468" y="6327607"/>
            <a:ext cx="472132" cy="90000"/>
          </a:xfrm>
          <a:prstGeom prst="rect">
            <a:avLst/>
          </a:prstGeom>
        </p:spPr>
      </p:pic>
      <p:pic>
        <p:nvPicPr>
          <p:cNvPr id="8" name="Billede 7">
            <a:extLst>
              <a:ext uri="{FF2B5EF4-FFF2-40B4-BE49-F238E27FC236}">
                <a16:creationId xmlns:a16="http://schemas.microsoft.com/office/drawing/2014/main" id="{D2BA7CC6-B14C-CA4A-ABE5-27A3384C47D3}"/>
              </a:ext>
            </a:extLst>
          </p:cNvPr>
          <p:cNvPicPr>
            <a:picLocks noChangeAspect="1"/>
          </p:cNvPicPr>
          <p:nvPr userDrawn="1"/>
        </p:nvPicPr>
        <p:blipFill>
          <a:blip r:embed="rId3"/>
          <a:stretch>
            <a:fillRect/>
          </a:stretch>
        </p:blipFill>
        <p:spPr>
          <a:xfrm>
            <a:off x="9925665" y="298583"/>
            <a:ext cx="1904882" cy="438765"/>
          </a:xfrm>
          <a:prstGeom prst="rect">
            <a:avLst/>
          </a:prstGeom>
        </p:spPr>
      </p:pic>
    </p:spTree>
    <p:extLst>
      <p:ext uri="{BB962C8B-B14F-4D97-AF65-F5344CB8AC3E}">
        <p14:creationId xmlns:p14="http://schemas.microsoft.com/office/powerpoint/2010/main" val="2569968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ontent slide">
    <p:spTree>
      <p:nvGrpSpPr>
        <p:cNvPr id="1" name=""/>
        <p:cNvGrpSpPr/>
        <p:nvPr/>
      </p:nvGrpSpPr>
      <p:grpSpPr>
        <a:xfrm>
          <a:off x="0" y="0"/>
          <a:ext cx="0" cy="0"/>
          <a:chOff x="0" y="0"/>
          <a:chExt cx="0" cy="0"/>
        </a:xfrm>
      </p:grpSpPr>
      <p:sp>
        <p:nvSpPr>
          <p:cNvPr id="22" name="Rectangle 5"/>
          <p:cNvSpPr>
            <a:spLocks noChangeArrowheads="1"/>
          </p:cNvSpPr>
          <p:nvPr userDrawn="1"/>
        </p:nvSpPr>
        <p:spPr bwMode="auto">
          <a:xfrm>
            <a:off x="12010824" y="5623754"/>
            <a:ext cx="181176" cy="61197"/>
          </a:xfrm>
          <a:prstGeom prst="rect">
            <a:avLst/>
          </a:prstGeom>
          <a:solidFill>
            <a:schemeClr val="accent6">
              <a:lumMod val="40000"/>
              <a:lumOff val="60000"/>
              <a:alpha val="27000"/>
            </a:schemeClr>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3" name="Rectangle 6"/>
          <p:cNvSpPr>
            <a:spLocks noChangeArrowheads="1"/>
          </p:cNvSpPr>
          <p:nvPr userDrawn="1"/>
        </p:nvSpPr>
        <p:spPr bwMode="auto">
          <a:xfrm>
            <a:off x="11618044" y="6023672"/>
            <a:ext cx="573956" cy="109550"/>
          </a:xfrm>
          <a:prstGeom prst="rect">
            <a:avLst/>
          </a:prstGeom>
          <a:solidFill>
            <a:schemeClr val="accent6">
              <a:lumMod val="40000"/>
              <a:lumOff val="60000"/>
              <a:alpha val="27000"/>
            </a:schemeClr>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4" name="Rectangle 7"/>
          <p:cNvSpPr>
            <a:spLocks noChangeArrowheads="1"/>
          </p:cNvSpPr>
          <p:nvPr userDrawn="1"/>
        </p:nvSpPr>
        <p:spPr bwMode="auto">
          <a:xfrm>
            <a:off x="11355279" y="4954367"/>
            <a:ext cx="777183" cy="161944"/>
          </a:xfrm>
          <a:prstGeom prst="rect">
            <a:avLst/>
          </a:prstGeom>
          <a:solidFill>
            <a:schemeClr val="accent6">
              <a:lumMod val="40000"/>
              <a:lumOff val="60000"/>
              <a:alpha val="27000"/>
            </a:schemeClr>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5" name="Rectangle 8"/>
          <p:cNvSpPr>
            <a:spLocks noChangeArrowheads="1"/>
          </p:cNvSpPr>
          <p:nvPr userDrawn="1"/>
        </p:nvSpPr>
        <p:spPr bwMode="auto">
          <a:xfrm>
            <a:off x="9573078" y="5486822"/>
            <a:ext cx="643602" cy="112820"/>
          </a:xfrm>
          <a:prstGeom prst="rect">
            <a:avLst/>
          </a:prstGeom>
          <a:solidFill>
            <a:schemeClr val="accent6">
              <a:lumMod val="40000"/>
              <a:lumOff val="60000"/>
              <a:alpha val="27000"/>
            </a:schemeClr>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6" name="Rectangle 9"/>
          <p:cNvSpPr>
            <a:spLocks noChangeArrowheads="1"/>
          </p:cNvSpPr>
          <p:nvPr userDrawn="1"/>
        </p:nvSpPr>
        <p:spPr bwMode="auto">
          <a:xfrm>
            <a:off x="11583906" y="5599642"/>
            <a:ext cx="130986" cy="23815"/>
          </a:xfrm>
          <a:prstGeom prst="rect">
            <a:avLst/>
          </a:prstGeom>
          <a:solidFill>
            <a:schemeClr val="accent6">
              <a:lumMod val="40000"/>
              <a:lumOff val="60000"/>
              <a:alpha val="27000"/>
            </a:schemeClr>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7" name="Rectangle 10"/>
          <p:cNvSpPr>
            <a:spLocks noChangeArrowheads="1"/>
          </p:cNvSpPr>
          <p:nvPr userDrawn="1"/>
        </p:nvSpPr>
        <p:spPr bwMode="auto">
          <a:xfrm>
            <a:off x="8281592" y="5128672"/>
            <a:ext cx="756543" cy="204018"/>
          </a:xfrm>
          <a:prstGeom prst="rect">
            <a:avLst/>
          </a:prstGeom>
          <a:solidFill>
            <a:schemeClr val="accent6">
              <a:lumMod val="40000"/>
              <a:lumOff val="60000"/>
              <a:alpha val="27000"/>
            </a:schemeClr>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8" name="Rectangle 11"/>
          <p:cNvSpPr>
            <a:spLocks noChangeArrowheads="1"/>
          </p:cNvSpPr>
          <p:nvPr userDrawn="1"/>
        </p:nvSpPr>
        <p:spPr bwMode="auto">
          <a:xfrm>
            <a:off x="9264280" y="6689446"/>
            <a:ext cx="761306" cy="148874"/>
          </a:xfrm>
          <a:prstGeom prst="rect">
            <a:avLst/>
          </a:prstGeom>
          <a:solidFill>
            <a:schemeClr val="accent6">
              <a:lumMod val="40000"/>
              <a:lumOff val="60000"/>
              <a:alpha val="27000"/>
            </a:schemeClr>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30" name="Rectangle 13"/>
          <p:cNvSpPr>
            <a:spLocks noChangeArrowheads="1"/>
          </p:cNvSpPr>
          <p:nvPr userDrawn="1"/>
        </p:nvSpPr>
        <p:spPr bwMode="auto">
          <a:xfrm>
            <a:off x="8459300" y="6536125"/>
            <a:ext cx="402663" cy="114516"/>
          </a:xfrm>
          <a:prstGeom prst="rect">
            <a:avLst/>
          </a:prstGeom>
          <a:solidFill>
            <a:schemeClr val="accent6">
              <a:lumMod val="40000"/>
              <a:lumOff val="60000"/>
              <a:alpha val="27000"/>
            </a:schemeClr>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31" name="Rectangle 14"/>
          <p:cNvSpPr>
            <a:spLocks noChangeArrowheads="1"/>
          </p:cNvSpPr>
          <p:nvPr userDrawn="1"/>
        </p:nvSpPr>
        <p:spPr bwMode="auto">
          <a:xfrm>
            <a:off x="10581152" y="6784281"/>
            <a:ext cx="355540" cy="73720"/>
          </a:xfrm>
          <a:prstGeom prst="rect">
            <a:avLst/>
          </a:prstGeom>
          <a:solidFill>
            <a:schemeClr val="accent6">
              <a:lumMod val="40000"/>
              <a:lumOff val="60000"/>
              <a:alpha val="27000"/>
            </a:schemeClr>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32" name="Rectangle 15"/>
          <p:cNvSpPr>
            <a:spLocks noChangeArrowheads="1"/>
          </p:cNvSpPr>
          <p:nvPr userDrawn="1"/>
        </p:nvSpPr>
        <p:spPr bwMode="auto">
          <a:xfrm>
            <a:off x="10011108" y="6297939"/>
            <a:ext cx="447851" cy="96777"/>
          </a:xfrm>
          <a:prstGeom prst="rect">
            <a:avLst/>
          </a:prstGeom>
          <a:solidFill>
            <a:schemeClr val="accent6">
              <a:lumMod val="40000"/>
              <a:lumOff val="60000"/>
              <a:alpha val="27000"/>
            </a:schemeClr>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33" name="Rectangle 16"/>
          <p:cNvSpPr>
            <a:spLocks noChangeArrowheads="1"/>
          </p:cNvSpPr>
          <p:nvPr userDrawn="1"/>
        </p:nvSpPr>
        <p:spPr bwMode="auto">
          <a:xfrm>
            <a:off x="10280533" y="6190852"/>
            <a:ext cx="92881" cy="18259"/>
          </a:xfrm>
          <a:prstGeom prst="rect">
            <a:avLst/>
          </a:prstGeom>
          <a:solidFill>
            <a:schemeClr val="accent6">
              <a:lumMod val="40000"/>
              <a:lumOff val="60000"/>
              <a:alpha val="27000"/>
            </a:schemeClr>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34" name="Rectangle 17"/>
          <p:cNvSpPr>
            <a:spLocks noChangeArrowheads="1"/>
          </p:cNvSpPr>
          <p:nvPr userDrawn="1"/>
        </p:nvSpPr>
        <p:spPr bwMode="auto">
          <a:xfrm>
            <a:off x="10618144" y="5969300"/>
            <a:ext cx="741685" cy="149017"/>
          </a:xfrm>
          <a:prstGeom prst="rect">
            <a:avLst/>
          </a:prstGeom>
          <a:solidFill>
            <a:schemeClr val="accent6">
              <a:lumMod val="40000"/>
              <a:lumOff val="60000"/>
              <a:alpha val="27000"/>
            </a:schemeClr>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37" name="Rectangle 20"/>
          <p:cNvSpPr>
            <a:spLocks noChangeArrowheads="1"/>
          </p:cNvSpPr>
          <p:nvPr userDrawn="1"/>
        </p:nvSpPr>
        <p:spPr bwMode="auto">
          <a:xfrm>
            <a:off x="6048766" y="6102178"/>
            <a:ext cx="1524093" cy="411670"/>
          </a:xfrm>
          <a:prstGeom prst="rect">
            <a:avLst/>
          </a:prstGeom>
          <a:solidFill>
            <a:schemeClr val="accent6">
              <a:lumMod val="40000"/>
              <a:lumOff val="60000"/>
              <a:alpha val="27000"/>
            </a:schemeClr>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56" name="Rectangle 39"/>
          <p:cNvSpPr>
            <a:spLocks noChangeArrowheads="1"/>
          </p:cNvSpPr>
          <p:nvPr userDrawn="1"/>
        </p:nvSpPr>
        <p:spPr bwMode="auto">
          <a:xfrm>
            <a:off x="12048309" y="6740418"/>
            <a:ext cx="143691" cy="117583"/>
          </a:xfrm>
          <a:prstGeom prst="rect">
            <a:avLst/>
          </a:prstGeom>
          <a:solidFill>
            <a:schemeClr val="accent6">
              <a:lumMod val="40000"/>
              <a:lumOff val="60000"/>
              <a:alpha val="27000"/>
            </a:schemeClr>
          </a:solidFill>
          <a:ln>
            <a:noFill/>
          </a:ln>
        </p:spPr>
        <p:txBody>
          <a:bodyPr vert="horz" wrap="square" lIns="45725" tIns="22863" rIns="45725" bIns="22863" numCol="1" anchor="t" anchorCtr="0" compatLnSpc="1">
            <a:prstTxWarp prst="textNoShape">
              <a:avLst/>
            </a:prstTxWarp>
          </a:bodyPr>
          <a:lstStyle/>
          <a:p>
            <a:endParaRPr lang="da-DK" sz="900"/>
          </a:p>
        </p:txBody>
      </p:sp>
      <p:sp>
        <p:nvSpPr>
          <p:cNvPr id="2" name="Titel 1"/>
          <p:cNvSpPr>
            <a:spLocks noGrp="1"/>
          </p:cNvSpPr>
          <p:nvPr>
            <p:ph type="title"/>
          </p:nvPr>
        </p:nvSpPr>
        <p:spPr>
          <a:xfrm>
            <a:off x="1121787" y="706047"/>
            <a:ext cx="9975276" cy="1192207"/>
          </a:xfrm>
        </p:spPr>
        <p:txBody>
          <a:bodyPr anchor="ctr"/>
          <a:lstStyle>
            <a:lvl1pPr algn="ctr">
              <a:defRPr baseline="0">
                <a:solidFill>
                  <a:schemeClr val="accent1"/>
                </a:solidFill>
              </a:defRPr>
            </a:lvl1pPr>
          </a:lstStyle>
          <a:p>
            <a:r>
              <a:rPr lang="da-DK" noProof="0"/>
              <a:t>Klik for at redigere titeltypografien i masteren</a:t>
            </a:r>
          </a:p>
        </p:txBody>
      </p:sp>
      <p:sp>
        <p:nvSpPr>
          <p:cNvPr id="4" name="Pladsholder til dato 3"/>
          <p:cNvSpPr>
            <a:spLocks noGrp="1"/>
          </p:cNvSpPr>
          <p:nvPr>
            <p:ph type="dt" sz="half" idx="10"/>
          </p:nvPr>
        </p:nvSpPr>
        <p:spPr/>
        <p:txBody>
          <a:bodyPr/>
          <a:lstStyle/>
          <a:p>
            <a:fld id="{FE84EEE0-03F1-41CE-A917-4E21646DB0FB}" type="datetimeFigureOut">
              <a:rPr lang="da-DK" smtClean="0"/>
              <a:t>29-11-2024</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a:xfrm>
            <a:off x="121952" y="6270038"/>
            <a:ext cx="402664" cy="365125"/>
          </a:xfrm>
        </p:spPr>
        <p:txBody>
          <a:bodyPr/>
          <a:lstStyle>
            <a:lvl1pPr algn="l">
              <a:defRPr/>
            </a:lvl1pPr>
          </a:lstStyle>
          <a:p>
            <a:fld id="{4DA582A6-D5FF-452E-B9C9-1B8F50946106}" type="slidenum">
              <a:rPr lang="da-DK" smtClean="0"/>
              <a:pPr/>
              <a:t>‹nr.›</a:t>
            </a:fld>
            <a:endParaRPr lang="da-DK"/>
          </a:p>
        </p:txBody>
      </p:sp>
      <p:grpSp>
        <p:nvGrpSpPr>
          <p:cNvPr id="8" name="LOGO"/>
          <p:cNvGrpSpPr>
            <a:grpSpLocks noChangeAspect="1"/>
          </p:cNvGrpSpPr>
          <p:nvPr userDrawn="1"/>
        </p:nvGrpSpPr>
        <p:grpSpPr bwMode="auto">
          <a:xfrm>
            <a:off x="11113152" y="6346772"/>
            <a:ext cx="653341" cy="219894"/>
            <a:chOff x="13999" y="7995"/>
            <a:chExt cx="823" cy="277"/>
          </a:xfrm>
        </p:grpSpPr>
        <p:sp>
          <p:nvSpPr>
            <p:cNvPr id="10" name="Freeform 5"/>
            <p:cNvSpPr>
              <a:spLocks/>
            </p:cNvSpPr>
            <p:nvPr userDrawn="1"/>
          </p:nvSpPr>
          <p:spPr bwMode="auto">
            <a:xfrm>
              <a:off x="13999" y="8092"/>
              <a:ext cx="52" cy="173"/>
            </a:xfrm>
            <a:custGeom>
              <a:avLst/>
              <a:gdLst>
                <a:gd name="T0" fmla="*/ 0 w 357"/>
                <a:gd name="T1" fmla="*/ 1190 h 1190"/>
                <a:gd name="T2" fmla="*/ 357 w 357"/>
                <a:gd name="T3" fmla="*/ 1190 h 1190"/>
                <a:gd name="T4" fmla="*/ 357 w 357"/>
                <a:gd name="T5" fmla="*/ 0 h 1190"/>
                <a:gd name="T6" fmla="*/ 0 w 357"/>
                <a:gd name="T7" fmla="*/ 3 h 1190"/>
                <a:gd name="T8" fmla="*/ 0 w 357"/>
                <a:gd name="T9" fmla="*/ 1190 h 1190"/>
              </a:gdLst>
              <a:ahLst/>
              <a:cxnLst>
                <a:cxn ang="0">
                  <a:pos x="T0" y="T1"/>
                </a:cxn>
                <a:cxn ang="0">
                  <a:pos x="T2" y="T3"/>
                </a:cxn>
                <a:cxn ang="0">
                  <a:pos x="T4" y="T5"/>
                </a:cxn>
                <a:cxn ang="0">
                  <a:pos x="T6" y="T7"/>
                </a:cxn>
                <a:cxn ang="0">
                  <a:pos x="T8" y="T9"/>
                </a:cxn>
              </a:cxnLst>
              <a:rect l="0" t="0" r="r" b="b"/>
              <a:pathLst>
                <a:path w="357" h="1190">
                  <a:moveTo>
                    <a:pt x="0" y="1190"/>
                  </a:moveTo>
                  <a:lnTo>
                    <a:pt x="357" y="1190"/>
                  </a:lnTo>
                  <a:lnTo>
                    <a:pt x="357" y="0"/>
                  </a:lnTo>
                  <a:lnTo>
                    <a:pt x="0" y="3"/>
                  </a:lnTo>
                  <a:lnTo>
                    <a:pt x="0" y="1190"/>
                  </a:lnTo>
                  <a:close/>
                </a:path>
              </a:pathLst>
            </a:custGeom>
            <a:solidFill>
              <a:srgbClr val="002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12" name="Freeform 6"/>
            <p:cNvSpPr>
              <a:spLocks/>
            </p:cNvSpPr>
            <p:nvPr userDrawn="1"/>
          </p:nvSpPr>
          <p:spPr bwMode="auto">
            <a:xfrm>
              <a:off x="14063" y="8092"/>
              <a:ext cx="113" cy="180"/>
            </a:xfrm>
            <a:custGeom>
              <a:avLst/>
              <a:gdLst>
                <a:gd name="T0" fmla="*/ 0 w 777"/>
                <a:gd name="T1" fmla="*/ 0 h 1238"/>
                <a:gd name="T2" fmla="*/ 0 w 777"/>
                <a:gd name="T3" fmla="*/ 343 h 1238"/>
                <a:gd name="T4" fmla="*/ 175 w 777"/>
                <a:gd name="T5" fmla="*/ 343 h 1238"/>
                <a:gd name="T6" fmla="*/ 175 w 777"/>
                <a:gd name="T7" fmla="*/ 764 h 1238"/>
                <a:gd name="T8" fmla="*/ 777 w 777"/>
                <a:gd name="T9" fmla="*/ 1190 h 1238"/>
                <a:gd name="T10" fmla="*/ 777 w 777"/>
                <a:gd name="T11" fmla="*/ 867 h 1238"/>
                <a:gd name="T12" fmla="*/ 532 w 777"/>
                <a:gd name="T13" fmla="*/ 764 h 1238"/>
                <a:gd name="T14" fmla="*/ 532 w 777"/>
                <a:gd name="T15" fmla="*/ 343 h 1238"/>
                <a:gd name="T16" fmla="*/ 777 w 777"/>
                <a:gd name="T17" fmla="*/ 343 h 1238"/>
                <a:gd name="T18" fmla="*/ 777 w 777"/>
                <a:gd name="T19" fmla="*/ 0 h 1238"/>
                <a:gd name="T20" fmla="*/ 0 w 777"/>
                <a:gd name="T21"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7" h="1238">
                  <a:moveTo>
                    <a:pt x="0" y="0"/>
                  </a:moveTo>
                  <a:lnTo>
                    <a:pt x="0" y="343"/>
                  </a:lnTo>
                  <a:lnTo>
                    <a:pt x="175" y="343"/>
                  </a:lnTo>
                  <a:lnTo>
                    <a:pt x="175" y="764"/>
                  </a:lnTo>
                  <a:cubicBezTo>
                    <a:pt x="175" y="1098"/>
                    <a:pt x="311" y="1238"/>
                    <a:pt x="777" y="1190"/>
                  </a:cubicBezTo>
                  <a:lnTo>
                    <a:pt x="777" y="867"/>
                  </a:lnTo>
                  <a:cubicBezTo>
                    <a:pt x="620" y="876"/>
                    <a:pt x="532" y="867"/>
                    <a:pt x="532" y="764"/>
                  </a:cubicBezTo>
                  <a:lnTo>
                    <a:pt x="532" y="343"/>
                  </a:lnTo>
                  <a:lnTo>
                    <a:pt x="777" y="343"/>
                  </a:lnTo>
                  <a:lnTo>
                    <a:pt x="777" y="0"/>
                  </a:lnTo>
                  <a:lnTo>
                    <a:pt x="0" y="0"/>
                  </a:lnTo>
                  <a:close/>
                </a:path>
              </a:pathLst>
            </a:custGeom>
            <a:solidFill>
              <a:srgbClr val="002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13" name="Freeform 7"/>
            <p:cNvSpPr>
              <a:spLocks noEditPoints="1"/>
            </p:cNvSpPr>
            <p:nvPr userDrawn="1"/>
          </p:nvSpPr>
          <p:spPr bwMode="auto">
            <a:xfrm>
              <a:off x="14182" y="8087"/>
              <a:ext cx="187" cy="183"/>
            </a:xfrm>
            <a:custGeom>
              <a:avLst/>
              <a:gdLst>
                <a:gd name="T0" fmla="*/ 641 w 1281"/>
                <a:gd name="T1" fmla="*/ 919 h 1257"/>
                <a:gd name="T2" fmla="*/ 357 w 1281"/>
                <a:gd name="T3" fmla="*/ 628 h 1257"/>
                <a:gd name="T4" fmla="*/ 641 w 1281"/>
                <a:gd name="T5" fmla="*/ 338 h 1257"/>
                <a:gd name="T6" fmla="*/ 924 w 1281"/>
                <a:gd name="T7" fmla="*/ 628 h 1257"/>
                <a:gd name="T8" fmla="*/ 641 w 1281"/>
                <a:gd name="T9" fmla="*/ 919 h 1257"/>
                <a:gd name="T10" fmla="*/ 924 w 1281"/>
                <a:gd name="T11" fmla="*/ 145 h 1257"/>
                <a:gd name="T12" fmla="*/ 569 w 1281"/>
                <a:gd name="T13" fmla="*/ 0 h 1257"/>
                <a:gd name="T14" fmla="*/ 0 w 1281"/>
                <a:gd name="T15" fmla="*/ 628 h 1257"/>
                <a:gd name="T16" fmla="*/ 569 w 1281"/>
                <a:gd name="T17" fmla="*/ 1257 h 1257"/>
                <a:gd name="T18" fmla="*/ 924 w 1281"/>
                <a:gd name="T19" fmla="*/ 1111 h 1257"/>
                <a:gd name="T20" fmla="*/ 924 w 1281"/>
                <a:gd name="T21" fmla="*/ 1223 h 1257"/>
                <a:gd name="T22" fmla="*/ 1281 w 1281"/>
                <a:gd name="T23" fmla="*/ 1223 h 1257"/>
                <a:gd name="T24" fmla="*/ 1281 w 1281"/>
                <a:gd name="T25" fmla="*/ 33 h 1257"/>
                <a:gd name="T26" fmla="*/ 924 w 1281"/>
                <a:gd name="T27" fmla="*/ 33 h 1257"/>
                <a:gd name="T28" fmla="*/ 924 w 1281"/>
                <a:gd name="T29" fmla="*/ 145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1" h="1257">
                  <a:moveTo>
                    <a:pt x="641" y="919"/>
                  </a:moveTo>
                  <a:cubicBezTo>
                    <a:pt x="476" y="919"/>
                    <a:pt x="357" y="807"/>
                    <a:pt x="357" y="628"/>
                  </a:cubicBezTo>
                  <a:cubicBezTo>
                    <a:pt x="357" y="450"/>
                    <a:pt x="476" y="338"/>
                    <a:pt x="641" y="338"/>
                  </a:cubicBezTo>
                  <a:cubicBezTo>
                    <a:pt x="805" y="338"/>
                    <a:pt x="924" y="450"/>
                    <a:pt x="924" y="628"/>
                  </a:cubicBezTo>
                  <a:cubicBezTo>
                    <a:pt x="924" y="807"/>
                    <a:pt x="805" y="919"/>
                    <a:pt x="641" y="919"/>
                  </a:cubicBezTo>
                  <a:close/>
                  <a:moveTo>
                    <a:pt x="924" y="145"/>
                  </a:moveTo>
                  <a:cubicBezTo>
                    <a:pt x="845" y="55"/>
                    <a:pt x="729" y="0"/>
                    <a:pt x="569" y="0"/>
                  </a:cubicBezTo>
                  <a:cubicBezTo>
                    <a:pt x="257" y="0"/>
                    <a:pt x="0" y="274"/>
                    <a:pt x="0" y="628"/>
                  </a:cubicBezTo>
                  <a:cubicBezTo>
                    <a:pt x="0" y="983"/>
                    <a:pt x="257" y="1257"/>
                    <a:pt x="569" y="1257"/>
                  </a:cubicBezTo>
                  <a:cubicBezTo>
                    <a:pt x="729" y="1257"/>
                    <a:pt x="845" y="1202"/>
                    <a:pt x="924" y="1111"/>
                  </a:cubicBezTo>
                  <a:lnTo>
                    <a:pt x="924" y="1223"/>
                  </a:lnTo>
                  <a:lnTo>
                    <a:pt x="1281" y="1223"/>
                  </a:lnTo>
                  <a:lnTo>
                    <a:pt x="1281" y="33"/>
                  </a:lnTo>
                  <a:lnTo>
                    <a:pt x="924" y="33"/>
                  </a:lnTo>
                  <a:lnTo>
                    <a:pt x="924" y="145"/>
                  </a:lnTo>
                  <a:close/>
                </a:path>
              </a:pathLst>
            </a:custGeom>
            <a:solidFill>
              <a:srgbClr val="002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14" name="Freeform 8"/>
            <p:cNvSpPr>
              <a:spLocks noEditPoints="1"/>
            </p:cNvSpPr>
            <p:nvPr userDrawn="1"/>
          </p:nvSpPr>
          <p:spPr bwMode="auto">
            <a:xfrm>
              <a:off x="14379" y="8023"/>
              <a:ext cx="187" cy="247"/>
            </a:xfrm>
            <a:custGeom>
              <a:avLst/>
              <a:gdLst>
                <a:gd name="T0" fmla="*/ 641 w 1281"/>
                <a:gd name="T1" fmla="*/ 1361 h 1699"/>
                <a:gd name="T2" fmla="*/ 357 w 1281"/>
                <a:gd name="T3" fmla="*/ 1070 h 1699"/>
                <a:gd name="T4" fmla="*/ 641 w 1281"/>
                <a:gd name="T5" fmla="*/ 780 h 1699"/>
                <a:gd name="T6" fmla="*/ 924 w 1281"/>
                <a:gd name="T7" fmla="*/ 1070 h 1699"/>
                <a:gd name="T8" fmla="*/ 641 w 1281"/>
                <a:gd name="T9" fmla="*/ 1361 h 1699"/>
                <a:gd name="T10" fmla="*/ 924 w 1281"/>
                <a:gd name="T11" fmla="*/ 587 h 1699"/>
                <a:gd name="T12" fmla="*/ 569 w 1281"/>
                <a:gd name="T13" fmla="*/ 442 h 1699"/>
                <a:gd name="T14" fmla="*/ 0 w 1281"/>
                <a:gd name="T15" fmla="*/ 1070 h 1699"/>
                <a:gd name="T16" fmla="*/ 569 w 1281"/>
                <a:gd name="T17" fmla="*/ 1699 h 1699"/>
                <a:gd name="T18" fmla="*/ 924 w 1281"/>
                <a:gd name="T19" fmla="*/ 1553 h 1699"/>
                <a:gd name="T20" fmla="*/ 924 w 1281"/>
                <a:gd name="T21" fmla="*/ 1665 h 1699"/>
                <a:gd name="T22" fmla="*/ 1281 w 1281"/>
                <a:gd name="T23" fmla="*/ 1665 h 1699"/>
                <a:gd name="T24" fmla="*/ 1281 w 1281"/>
                <a:gd name="T25" fmla="*/ 0 h 1699"/>
                <a:gd name="T26" fmla="*/ 924 w 1281"/>
                <a:gd name="T27" fmla="*/ 0 h 1699"/>
                <a:gd name="T28" fmla="*/ 924 w 1281"/>
                <a:gd name="T29" fmla="*/ 587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1" h="1699">
                  <a:moveTo>
                    <a:pt x="641" y="1361"/>
                  </a:moveTo>
                  <a:cubicBezTo>
                    <a:pt x="476" y="1361"/>
                    <a:pt x="357" y="1249"/>
                    <a:pt x="357" y="1070"/>
                  </a:cubicBezTo>
                  <a:cubicBezTo>
                    <a:pt x="357" y="892"/>
                    <a:pt x="476" y="780"/>
                    <a:pt x="641" y="780"/>
                  </a:cubicBezTo>
                  <a:cubicBezTo>
                    <a:pt x="805" y="780"/>
                    <a:pt x="924" y="892"/>
                    <a:pt x="924" y="1070"/>
                  </a:cubicBezTo>
                  <a:cubicBezTo>
                    <a:pt x="924" y="1249"/>
                    <a:pt x="805" y="1361"/>
                    <a:pt x="641" y="1361"/>
                  </a:cubicBezTo>
                  <a:close/>
                  <a:moveTo>
                    <a:pt x="924" y="587"/>
                  </a:moveTo>
                  <a:cubicBezTo>
                    <a:pt x="845" y="497"/>
                    <a:pt x="729" y="442"/>
                    <a:pt x="569" y="442"/>
                  </a:cubicBezTo>
                  <a:cubicBezTo>
                    <a:pt x="258" y="442"/>
                    <a:pt x="0" y="716"/>
                    <a:pt x="0" y="1070"/>
                  </a:cubicBezTo>
                  <a:cubicBezTo>
                    <a:pt x="0" y="1425"/>
                    <a:pt x="258" y="1699"/>
                    <a:pt x="569" y="1699"/>
                  </a:cubicBezTo>
                  <a:cubicBezTo>
                    <a:pt x="729" y="1699"/>
                    <a:pt x="845" y="1644"/>
                    <a:pt x="924" y="1553"/>
                  </a:cubicBezTo>
                  <a:lnTo>
                    <a:pt x="924" y="1665"/>
                  </a:lnTo>
                  <a:lnTo>
                    <a:pt x="1281" y="1665"/>
                  </a:lnTo>
                  <a:lnTo>
                    <a:pt x="1281" y="0"/>
                  </a:lnTo>
                  <a:lnTo>
                    <a:pt x="924" y="0"/>
                  </a:lnTo>
                  <a:lnTo>
                    <a:pt x="924" y="587"/>
                  </a:lnTo>
                  <a:close/>
                </a:path>
              </a:pathLst>
            </a:custGeom>
            <a:solidFill>
              <a:srgbClr val="002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15" name="Freeform 9"/>
            <p:cNvSpPr>
              <a:spLocks noEditPoints="1"/>
            </p:cNvSpPr>
            <p:nvPr userDrawn="1"/>
          </p:nvSpPr>
          <p:spPr bwMode="auto">
            <a:xfrm>
              <a:off x="14577" y="8087"/>
              <a:ext cx="180" cy="183"/>
            </a:xfrm>
            <a:custGeom>
              <a:avLst/>
              <a:gdLst>
                <a:gd name="T0" fmla="*/ 371 w 1237"/>
                <a:gd name="T1" fmla="*/ 505 h 1257"/>
                <a:gd name="T2" fmla="*/ 630 w 1237"/>
                <a:gd name="T3" fmla="*/ 317 h 1257"/>
                <a:gd name="T4" fmla="*/ 882 w 1237"/>
                <a:gd name="T5" fmla="*/ 505 h 1257"/>
                <a:gd name="T6" fmla="*/ 371 w 1237"/>
                <a:gd name="T7" fmla="*/ 505 h 1257"/>
                <a:gd name="T8" fmla="*/ 633 w 1237"/>
                <a:gd name="T9" fmla="*/ 0 h 1257"/>
                <a:gd name="T10" fmla="*/ 0 w 1237"/>
                <a:gd name="T11" fmla="*/ 628 h 1257"/>
                <a:gd name="T12" fmla="*/ 659 w 1237"/>
                <a:gd name="T13" fmla="*/ 1257 h 1257"/>
                <a:gd name="T14" fmla="*/ 1178 w 1237"/>
                <a:gd name="T15" fmla="*/ 1012 h 1257"/>
                <a:gd name="T16" fmla="*/ 892 w 1237"/>
                <a:gd name="T17" fmla="*/ 847 h 1257"/>
                <a:gd name="T18" fmla="*/ 663 w 1237"/>
                <a:gd name="T19" fmla="*/ 938 h 1257"/>
                <a:gd name="T20" fmla="*/ 378 w 1237"/>
                <a:gd name="T21" fmla="*/ 771 h 1257"/>
                <a:gd name="T22" fmla="*/ 1223 w 1237"/>
                <a:gd name="T23" fmla="*/ 771 h 1257"/>
                <a:gd name="T24" fmla="*/ 1237 w 1237"/>
                <a:gd name="T25" fmla="*/ 628 h 1257"/>
                <a:gd name="T26" fmla="*/ 633 w 1237"/>
                <a:gd name="T27" fmla="*/ 0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7" h="1257">
                  <a:moveTo>
                    <a:pt x="371" y="505"/>
                  </a:moveTo>
                  <a:cubicBezTo>
                    <a:pt x="404" y="383"/>
                    <a:pt x="495" y="317"/>
                    <a:pt x="630" y="317"/>
                  </a:cubicBezTo>
                  <a:cubicBezTo>
                    <a:pt x="737" y="317"/>
                    <a:pt x="844" y="367"/>
                    <a:pt x="882" y="505"/>
                  </a:cubicBezTo>
                  <a:lnTo>
                    <a:pt x="371" y="505"/>
                  </a:lnTo>
                  <a:close/>
                  <a:moveTo>
                    <a:pt x="633" y="0"/>
                  </a:moveTo>
                  <a:cubicBezTo>
                    <a:pt x="257" y="0"/>
                    <a:pt x="0" y="274"/>
                    <a:pt x="0" y="628"/>
                  </a:cubicBezTo>
                  <a:cubicBezTo>
                    <a:pt x="0" y="983"/>
                    <a:pt x="252" y="1257"/>
                    <a:pt x="659" y="1257"/>
                  </a:cubicBezTo>
                  <a:cubicBezTo>
                    <a:pt x="885" y="1257"/>
                    <a:pt x="1061" y="1173"/>
                    <a:pt x="1178" y="1012"/>
                  </a:cubicBezTo>
                  <a:lnTo>
                    <a:pt x="892" y="847"/>
                  </a:lnTo>
                  <a:cubicBezTo>
                    <a:pt x="844" y="900"/>
                    <a:pt x="761" y="938"/>
                    <a:pt x="663" y="938"/>
                  </a:cubicBezTo>
                  <a:cubicBezTo>
                    <a:pt x="533" y="938"/>
                    <a:pt x="423" y="895"/>
                    <a:pt x="378" y="771"/>
                  </a:cubicBezTo>
                  <a:lnTo>
                    <a:pt x="1223" y="771"/>
                  </a:lnTo>
                  <a:cubicBezTo>
                    <a:pt x="1232" y="726"/>
                    <a:pt x="1237" y="678"/>
                    <a:pt x="1237" y="628"/>
                  </a:cubicBezTo>
                  <a:cubicBezTo>
                    <a:pt x="1237" y="269"/>
                    <a:pt x="980" y="0"/>
                    <a:pt x="633" y="0"/>
                  </a:cubicBezTo>
                  <a:close/>
                </a:path>
              </a:pathLst>
            </a:custGeom>
            <a:solidFill>
              <a:srgbClr val="002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16" name="Rectangle 10"/>
            <p:cNvSpPr>
              <a:spLocks noChangeArrowheads="1"/>
            </p:cNvSpPr>
            <p:nvPr userDrawn="1"/>
          </p:nvSpPr>
          <p:spPr bwMode="auto">
            <a:xfrm>
              <a:off x="14770" y="8012"/>
              <a:ext cx="52" cy="253"/>
            </a:xfrm>
            <a:prstGeom prst="rect">
              <a:avLst/>
            </a:prstGeom>
            <a:solidFill>
              <a:srgbClr val="002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sz="900"/>
            </a:p>
          </p:txBody>
        </p:sp>
        <p:sp>
          <p:nvSpPr>
            <p:cNvPr id="17" name="Rectangle 11"/>
            <p:cNvSpPr>
              <a:spLocks noChangeArrowheads="1"/>
            </p:cNvSpPr>
            <p:nvPr userDrawn="1"/>
          </p:nvSpPr>
          <p:spPr bwMode="auto">
            <a:xfrm>
              <a:off x="13999" y="7995"/>
              <a:ext cx="177" cy="48"/>
            </a:xfrm>
            <a:prstGeom prst="rect">
              <a:avLst/>
            </a:prstGeom>
            <a:solidFill>
              <a:srgbClr val="002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sz="900"/>
            </a:p>
          </p:txBody>
        </p:sp>
      </p:grpSp>
      <p:sp>
        <p:nvSpPr>
          <p:cNvPr id="29" name="Pladsholder til tekst 8">
            <a:extLst>
              <a:ext uri="{FF2B5EF4-FFF2-40B4-BE49-F238E27FC236}">
                <a16:creationId xmlns:a16="http://schemas.microsoft.com/office/drawing/2014/main" id="{7517B80E-566A-8A4D-BE30-FA3149379CDE}"/>
              </a:ext>
            </a:extLst>
          </p:cNvPr>
          <p:cNvSpPr>
            <a:spLocks noGrp="1"/>
          </p:cNvSpPr>
          <p:nvPr>
            <p:ph type="body" sz="quarter" idx="13"/>
          </p:nvPr>
        </p:nvSpPr>
        <p:spPr>
          <a:xfrm>
            <a:off x="1121788" y="2210588"/>
            <a:ext cx="7146312" cy="3941366"/>
          </a:xfrm>
        </p:spPr>
        <p:txBody>
          <a:bodyPr vert="horz" lIns="91440" tIns="45720" rIns="91440" bIns="45720" rtlCol="0">
            <a:noAutofit/>
          </a:bodyPr>
          <a:lstStyle>
            <a:lvl1pPr marL="0" indent="0">
              <a:buFont typeface="+mj-lt"/>
              <a:buNone/>
              <a:defRPr lang="da-DK" sz="2000" smtClean="0">
                <a:solidFill>
                  <a:srgbClr val="333333"/>
                </a:solidFill>
              </a:defRPr>
            </a:lvl1pPr>
            <a:lvl2pPr marL="0" indent="0">
              <a:buFont typeface="+mj-lt"/>
              <a:buNone/>
              <a:defRPr lang="da-DK" sz="2000" smtClean="0">
                <a:solidFill>
                  <a:srgbClr val="333333"/>
                </a:solidFill>
              </a:defRPr>
            </a:lvl2pPr>
            <a:lvl3pPr marL="0" indent="0">
              <a:buFont typeface="+mj-lt"/>
              <a:buNone/>
              <a:defRPr lang="da-DK" sz="2000" smtClean="0">
                <a:solidFill>
                  <a:srgbClr val="333333"/>
                </a:solidFill>
              </a:defRPr>
            </a:lvl3pPr>
            <a:lvl4pPr marL="0" indent="0">
              <a:buFont typeface="+mj-lt"/>
              <a:buNone/>
              <a:defRPr lang="da-DK" sz="2000" smtClean="0">
                <a:solidFill>
                  <a:srgbClr val="333333"/>
                </a:solidFill>
              </a:defRPr>
            </a:lvl4pPr>
            <a:lvl5pPr marL="0" indent="0">
              <a:buFont typeface="+mj-lt"/>
              <a:buNone/>
              <a:defRPr lang="da-DK" sz="2000">
                <a:solidFill>
                  <a:srgbClr val="333333"/>
                </a:solidFill>
              </a:defRPr>
            </a:lvl5pPr>
          </a:lstStyle>
          <a:p>
            <a:pPr marL="304861" lvl="0" indent="-304861"/>
            <a:r>
              <a:rPr lang="da-DK" noProof="0"/>
              <a:t>Klik for at redigere teksttypografierne i masteren</a:t>
            </a:r>
          </a:p>
        </p:txBody>
      </p:sp>
    </p:spTree>
    <p:extLst>
      <p:ext uri="{BB962C8B-B14F-4D97-AF65-F5344CB8AC3E}">
        <p14:creationId xmlns:p14="http://schemas.microsoft.com/office/powerpoint/2010/main" val="16958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Tomt">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D1781BAA-9B6F-49B5-8C3F-53A7A9B7215A}" type="datetimeFigureOut">
              <a:rPr lang="da-DK" smtClean="0"/>
              <a:pPr/>
              <a:t>29-11-2024</a:t>
            </a:fld>
            <a:endParaRPr lang="da-DK"/>
          </a:p>
        </p:txBody>
      </p:sp>
      <p:sp>
        <p:nvSpPr>
          <p:cNvPr id="3" name="Pladsholder til sidefod 2"/>
          <p:cNvSpPr>
            <a:spLocks noGrp="1"/>
          </p:cNvSpPr>
          <p:nvPr>
            <p:ph type="ftr" sz="quarter" idx="11"/>
          </p:nvPr>
        </p:nvSpPr>
        <p:spPr/>
        <p:txBody>
          <a:bodyPr/>
          <a:lstStyle/>
          <a:p>
            <a:endParaRPr lang="da-DK"/>
          </a:p>
        </p:txBody>
      </p:sp>
      <p:sp>
        <p:nvSpPr>
          <p:cNvPr id="4" name="Pladsholder til diasnummer 3"/>
          <p:cNvSpPr>
            <a:spLocks noGrp="1"/>
          </p:cNvSpPr>
          <p:nvPr>
            <p:ph type="sldNum" sz="quarter" idx="12"/>
          </p:nvPr>
        </p:nvSpPr>
        <p:spPr/>
        <p:txBody>
          <a:bodyPr/>
          <a:lstStyle/>
          <a:p>
            <a:fld id="{02B4619C-5079-4B13-A434-532D69BA9D25}" type="slidenum">
              <a:rPr lang="da-DK" smtClean="0"/>
              <a:pPr/>
              <a:t>‹nr.›</a:t>
            </a:fld>
            <a:endParaRPr lang="da-DK"/>
          </a:p>
        </p:txBody>
      </p:sp>
    </p:spTree>
    <p:extLst>
      <p:ext uri="{BB962C8B-B14F-4D97-AF65-F5344CB8AC3E}">
        <p14:creationId xmlns:p14="http://schemas.microsoft.com/office/powerpoint/2010/main" val="2601866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ullet slide IMAGE neg">
    <p:bg>
      <p:bgPr>
        <a:solidFill>
          <a:schemeClr val="accent1"/>
        </a:solidFill>
        <a:effectLst/>
      </p:bgPr>
    </p:bg>
    <p:spTree>
      <p:nvGrpSpPr>
        <p:cNvPr id="1" name=""/>
        <p:cNvGrpSpPr/>
        <p:nvPr/>
      </p:nvGrpSpPr>
      <p:grpSpPr>
        <a:xfrm>
          <a:off x="0" y="0"/>
          <a:ext cx="0" cy="0"/>
          <a:chOff x="0" y="0"/>
          <a:chExt cx="0" cy="0"/>
        </a:xfrm>
      </p:grpSpPr>
      <p:sp>
        <p:nvSpPr>
          <p:cNvPr id="10" name="Pladsholder til tekst 32"/>
          <p:cNvSpPr>
            <a:spLocks noGrp="1"/>
          </p:cNvSpPr>
          <p:nvPr>
            <p:ph type="body" sz="quarter" idx="17"/>
          </p:nvPr>
        </p:nvSpPr>
        <p:spPr>
          <a:xfrm>
            <a:off x="1190780" y="2185267"/>
            <a:ext cx="6077240" cy="3822413"/>
          </a:xfrm>
        </p:spPr>
        <p:txBody>
          <a:bodyPr/>
          <a:lstStyle>
            <a:lvl1pPr marL="308037" indent="-308037">
              <a:buFontTx/>
              <a:buBlip>
                <a:blip r:embed="rId2"/>
              </a:buBlip>
              <a:defRPr sz="2000" b="0">
                <a:solidFill>
                  <a:schemeClr val="bg1"/>
                </a:solidFill>
              </a:defRPr>
            </a:lvl1pPr>
            <a:lvl2pPr marL="653387" indent="-342969">
              <a:buSzPct val="79000"/>
              <a:buFontTx/>
              <a:buBlip>
                <a:blip r:embed="rId2"/>
              </a:buBlip>
              <a:defRPr lang="da-DK" sz="2000" kern="1200" dirty="0" smtClean="0">
                <a:solidFill>
                  <a:schemeClr val="bg1"/>
                </a:solidFill>
                <a:latin typeface="+mn-lt"/>
                <a:ea typeface="+mn-ea"/>
                <a:cs typeface="+mn-cs"/>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a-DK" noProof="0"/>
          </a:p>
        </p:txBody>
      </p:sp>
      <p:sp>
        <p:nvSpPr>
          <p:cNvPr id="2" name="Titel 1"/>
          <p:cNvSpPr>
            <a:spLocks noGrp="1"/>
          </p:cNvSpPr>
          <p:nvPr>
            <p:ph type="title"/>
          </p:nvPr>
        </p:nvSpPr>
        <p:spPr>
          <a:xfrm>
            <a:off x="1190780" y="685880"/>
            <a:ext cx="6077240" cy="1499388"/>
          </a:xfrm>
        </p:spPr>
        <p:txBody>
          <a:bodyPr anchor="ctr"/>
          <a:lstStyle>
            <a:lvl1pPr>
              <a:defRPr>
                <a:solidFill>
                  <a:schemeClr val="bg1"/>
                </a:solidFill>
              </a:defRPr>
            </a:lvl1pPr>
          </a:lstStyle>
          <a:p>
            <a:r>
              <a:rPr lang="en-US" noProof="0"/>
              <a:t>Click to edit Master title style</a:t>
            </a:r>
            <a:endParaRPr lang="da-DK" noProof="0"/>
          </a:p>
        </p:txBody>
      </p:sp>
      <p:sp>
        <p:nvSpPr>
          <p:cNvPr id="4" name="Pladsholder til dato 3"/>
          <p:cNvSpPr>
            <a:spLocks noGrp="1"/>
          </p:cNvSpPr>
          <p:nvPr>
            <p:ph type="dt" sz="half" idx="10"/>
          </p:nvPr>
        </p:nvSpPr>
        <p:spPr/>
        <p:txBody>
          <a:bodyPr/>
          <a:lstStyle/>
          <a:p>
            <a:fld id="{FE84EEE0-03F1-41CE-A917-4E21646DB0FB}" type="datetimeFigureOut">
              <a:rPr lang="da-DK" smtClean="0"/>
              <a:t>29-11-2024</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4DA582A6-D5FF-452E-B9C9-1B8F50946106}" type="slidenum">
              <a:rPr lang="da-DK" smtClean="0"/>
              <a:t>‹nr.›</a:t>
            </a:fld>
            <a:endParaRPr lang="da-DK"/>
          </a:p>
        </p:txBody>
      </p:sp>
      <p:sp>
        <p:nvSpPr>
          <p:cNvPr id="8" name="Pladsholder til billede 7"/>
          <p:cNvSpPr>
            <a:spLocks noGrp="1"/>
          </p:cNvSpPr>
          <p:nvPr>
            <p:ph type="pic" sz="quarter" idx="15" hasCustomPrompt="1"/>
          </p:nvPr>
        </p:nvSpPr>
        <p:spPr>
          <a:xfrm>
            <a:off x="7484617" y="0"/>
            <a:ext cx="4707383" cy="6857950"/>
          </a:xfrm>
          <a:blipFill dpi="0" rotWithShape="1">
            <a:blip r:embed="rId3" cstate="screen">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da-DK"/>
              <a:t> </a:t>
            </a:r>
          </a:p>
        </p:txBody>
      </p:sp>
      <p:sp>
        <p:nvSpPr>
          <p:cNvPr id="12" name="Pladsholder til billede 11"/>
          <p:cNvSpPr>
            <a:spLocks noGrp="1"/>
          </p:cNvSpPr>
          <p:nvPr>
            <p:ph type="pic" sz="quarter" idx="16" hasCustomPrompt="1"/>
          </p:nvPr>
        </p:nvSpPr>
        <p:spPr>
          <a:xfrm>
            <a:off x="11102095" y="6343590"/>
            <a:ext cx="662486" cy="225026"/>
          </a:xfrm>
          <a:blipFill>
            <a:blip r:embed="rId4" cstate="screen">
              <a:extLst>
                <a:ext uri="{28A0092B-C50C-407E-A947-70E740481C1C}">
                  <a14:useLocalDpi xmlns:a14="http://schemas.microsoft.com/office/drawing/2010/main"/>
                </a:ext>
              </a:extLst>
            </a:blip>
            <a:stretch>
              <a:fillRect/>
            </a:stretch>
          </a:blipFill>
        </p:spPr>
        <p:txBody>
          <a:bodyPr/>
          <a:lstStyle>
            <a:lvl1pPr>
              <a:defRPr sz="100"/>
            </a:lvl1pPr>
          </a:lstStyle>
          <a:p>
            <a:r>
              <a:rPr lang="da-DK"/>
              <a:t> </a:t>
            </a:r>
          </a:p>
        </p:txBody>
      </p:sp>
      <p:sp>
        <p:nvSpPr>
          <p:cNvPr id="9" name="Pladsholder til slidenummer 5"/>
          <p:cNvSpPr txBox="1">
            <a:spLocks/>
          </p:cNvSpPr>
          <p:nvPr userDrawn="1"/>
        </p:nvSpPr>
        <p:spPr>
          <a:xfrm>
            <a:off x="91182" y="6353562"/>
            <a:ext cx="2743200" cy="365125"/>
          </a:xfrm>
          <a:prstGeom prst="rect">
            <a:avLst/>
          </a:prstGeom>
        </p:spPr>
        <p:txBody>
          <a:bodyPr vert="horz" lIns="45725" tIns="22863" rIns="45725" bIns="22863" rtlCol="0" anchor="ctr"/>
          <a:lstStyle>
            <a:defPPr>
              <a:defRPr lang="da-DK"/>
            </a:defPPr>
            <a:lvl1pPr marL="0" algn="l" defTabSz="1828526" rtl="0" eaLnBrk="1" latinLnBrk="0" hangingPunct="1">
              <a:defRPr sz="2400" kern="1200">
                <a:solidFill>
                  <a:schemeClr val="tx1">
                    <a:tint val="75000"/>
                  </a:schemeClr>
                </a:solidFill>
                <a:latin typeface="+mn-lt"/>
                <a:ea typeface="+mn-ea"/>
                <a:cs typeface="+mn-cs"/>
              </a:defRPr>
            </a:lvl1pPr>
            <a:lvl2pPr marL="914263" algn="l" defTabSz="1828526" rtl="0" eaLnBrk="1" latinLnBrk="0" hangingPunct="1">
              <a:defRPr sz="3599" kern="1200">
                <a:solidFill>
                  <a:schemeClr val="tx1"/>
                </a:solidFill>
                <a:latin typeface="+mn-lt"/>
                <a:ea typeface="+mn-ea"/>
                <a:cs typeface="+mn-cs"/>
              </a:defRPr>
            </a:lvl2pPr>
            <a:lvl3pPr marL="1828526" algn="l" defTabSz="1828526" rtl="0" eaLnBrk="1" latinLnBrk="0" hangingPunct="1">
              <a:defRPr sz="3599" kern="1200">
                <a:solidFill>
                  <a:schemeClr val="tx1"/>
                </a:solidFill>
                <a:latin typeface="+mn-lt"/>
                <a:ea typeface="+mn-ea"/>
                <a:cs typeface="+mn-cs"/>
              </a:defRPr>
            </a:lvl3pPr>
            <a:lvl4pPr marL="2742789" algn="l" defTabSz="1828526" rtl="0" eaLnBrk="1" latinLnBrk="0" hangingPunct="1">
              <a:defRPr sz="3599" kern="1200">
                <a:solidFill>
                  <a:schemeClr val="tx1"/>
                </a:solidFill>
                <a:latin typeface="+mn-lt"/>
                <a:ea typeface="+mn-ea"/>
                <a:cs typeface="+mn-cs"/>
              </a:defRPr>
            </a:lvl4pPr>
            <a:lvl5pPr marL="3657051" algn="l" defTabSz="1828526" rtl="0" eaLnBrk="1" latinLnBrk="0" hangingPunct="1">
              <a:defRPr sz="3599" kern="1200">
                <a:solidFill>
                  <a:schemeClr val="tx1"/>
                </a:solidFill>
                <a:latin typeface="+mn-lt"/>
                <a:ea typeface="+mn-ea"/>
                <a:cs typeface="+mn-cs"/>
              </a:defRPr>
            </a:lvl5pPr>
            <a:lvl6pPr marL="4571314" algn="l" defTabSz="1828526" rtl="0" eaLnBrk="1" latinLnBrk="0" hangingPunct="1">
              <a:defRPr sz="3599" kern="1200">
                <a:solidFill>
                  <a:schemeClr val="tx1"/>
                </a:solidFill>
                <a:latin typeface="+mn-lt"/>
                <a:ea typeface="+mn-ea"/>
                <a:cs typeface="+mn-cs"/>
              </a:defRPr>
            </a:lvl6pPr>
            <a:lvl7pPr marL="5485577" algn="l" defTabSz="1828526" rtl="0" eaLnBrk="1" latinLnBrk="0" hangingPunct="1">
              <a:defRPr sz="3599" kern="1200">
                <a:solidFill>
                  <a:schemeClr val="tx1"/>
                </a:solidFill>
                <a:latin typeface="+mn-lt"/>
                <a:ea typeface="+mn-ea"/>
                <a:cs typeface="+mn-cs"/>
              </a:defRPr>
            </a:lvl7pPr>
            <a:lvl8pPr marL="6399840" algn="l" defTabSz="1828526" rtl="0" eaLnBrk="1" latinLnBrk="0" hangingPunct="1">
              <a:defRPr sz="3599" kern="1200">
                <a:solidFill>
                  <a:schemeClr val="tx1"/>
                </a:solidFill>
                <a:latin typeface="+mn-lt"/>
                <a:ea typeface="+mn-ea"/>
                <a:cs typeface="+mn-cs"/>
              </a:defRPr>
            </a:lvl8pPr>
            <a:lvl9pPr marL="7314103" algn="l" defTabSz="1828526" rtl="0" eaLnBrk="1" latinLnBrk="0" hangingPunct="1">
              <a:defRPr sz="3599" kern="1200">
                <a:solidFill>
                  <a:schemeClr val="tx1"/>
                </a:solidFill>
                <a:latin typeface="+mn-lt"/>
                <a:ea typeface="+mn-ea"/>
                <a:cs typeface="+mn-cs"/>
              </a:defRPr>
            </a:lvl9pPr>
          </a:lstStyle>
          <a:p>
            <a:fld id="{4DA582A6-D5FF-452E-B9C9-1B8F50946106}" type="slidenum">
              <a:rPr lang="da-DK" sz="1200" smtClean="0"/>
              <a:pPr/>
              <a:t>‹nr.›</a:t>
            </a:fld>
            <a:endParaRPr lang="da-DK" sz="1200"/>
          </a:p>
        </p:txBody>
      </p:sp>
    </p:spTree>
    <p:extLst>
      <p:ext uri="{BB962C8B-B14F-4D97-AF65-F5344CB8AC3E}">
        <p14:creationId xmlns:p14="http://schemas.microsoft.com/office/powerpoint/2010/main" val="94485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titeltypografi i masteren</a:t>
            </a:r>
          </a:p>
        </p:txBody>
      </p:sp>
      <p:sp>
        <p:nvSpPr>
          <p:cNvPr id="3" name="Pladsholder til dato 2"/>
          <p:cNvSpPr>
            <a:spLocks noGrp="1"/>
          </p:cNvSpPr>
          <p:nvPr>
            <p:ph type="dt" sz="half" idx="10"/>
          </p:nvPr>
        </p:nvSpPr>
        <p:spPr/>
        <p:txBody>
          <a:bodyPr/>
          <a:lstStyle/>
          <a:p>
            <a:fld id="{D1781BAA-9B6F-49B5-8C3F-53A7A9B7215A}" type="datetimeFigureOut">
              <a:rPr lang="da-DK" smtClean="0"/>
              <a:pPr/>
              <a:t>29-11-2024</a:t>
            </a:fld>
            <a:endParaRPr lang="da-DK"/>
          </a:p>
        </p:txBody>
      </p:sp>
      <p:sp>
        <p:nvSpPr>
          <p:cNvPr id="4" name="Pladsholder til sidefod 3"/>
          <p:cNvSpPr>
            <a:spLocks noGrp="1"/>
          </p:cNvSpPr>
          <p:nvPr>
            <p:ph type="ftr" sz="quarter" idx="11"/>
          </p:nvPr>
        </p:nvSpPr>
        <p:spPr/>
        <p:txBody>
          <a:bodyPr/>
          <a:lstStyle/>
          <a:p>
            <a:endParaRPr lang="da-DK"/>
          </a:p>
        </p:txBody>
      </p:sp>
      <p:sp>
        <p:nvSpPr>
          <p:cNvPr id="5" name="Pladsholder til diasnummer 4"/>
          <p:cNvSpPr>
            <a:spLocks noGrp="1"/>
          </p:cNvSpPr>
          <p:nvPr>
            <p:ph type="sldNum" sz="quarter" idx="12"/>
          </p:nvPr>
        </p:nvSpPr>
        <p:spPr/>
        <p:txBody>
          <a:bodyPr/>
          <a:lstStyle/>
          <a:p>
            <a:fld id="{02B4619C-5079-4B13-A434-532D69BA9D25}" type="slidenum">
              <a:rPr lang="da-DK" smtClean="0"/>
              <a:pPr/>
              <a:t>‹nr.›</a:t>
            </a:fld>
            <a:endParaRPr lang="da-DK"/>
          </a:p>
        </p:txBody>
      </p:sp>
    </p:spTree>
    <p:extLst>
      <p:ext uri="{BB962C8B-B14F-4D97-AF65-F5344CB8AC3E}">
        <p14:creationId xmlns:p14="http://schemas.microsoft.com/office/powerpoint/2010/main" val="289440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876600" y="219600"/>
            <a:ext cx="10440000" cy="636611"/>
          </a:xfrm>
          <a:prstGeom prst="rect">
            <a:avLst/>
          </a:prstGeom>
        </p:spPr>
        <p:txBody>
          <a:bodyPr vert="horz" lIns="0" tIns="0" rIns="0" bIns="0" rtlCol="0" anchor="t" anchorCtr="0">
            <a:noAutofit/>
          </a:bodyPr>
          <a:lstStyle/>
          <a:p>
            <a:pPr rtl="0"/>
            <a:r>
              <a:rPr lang="en-gb"/>
              <a:t>Klik for at redigere i masteren</a:t>
            </a:r>
          </a:p>
        </p:txBody>
      </p:sp>
      <p:sp>
        <p:nvSpPr>
          <p:cNvPr id="3" name="Pladsholder til tekst 2"/>
          <p:cNvSpPr>
            <a:spLocks noGrp="1"/>
          </p:cNvSpPr>
          <p:nvPr>
            <p:ph type="body" idx="1"/>
          </p:nvPr>
        </p:nvSpPr>
        <p:spPr>
          <a:xfrm>
            <a:off x="876600" y="1687484"/>
            <a:ext cx="10440000" cy="4230916"/>
          </a:xfrm>
          <a:prstGeom prst="rect">
            <a:avLst/>
          </a:prstGeom>
        </p:spPr>
        <p:txBody>
          <a:bodyPr vert="horz" lIns="0" tIns="0" rIns="0" bIns="0" rtlCol="0">
            <a:noAutofit/>
          </a:bodyPr>
          <a:lstStyle/>
          <a:p>
            <a:pPr lvl="0" rtl="0"/>
            <a:r>
              <a:rPr lang="da-DK" noProof="0"/>
              <a:t>Klik for at redigere teksttypografierne i masteren</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Tree>
    <p:extLst>
      <p:ext uri="{BB962C8B-B14F-4D97-AF65-F5344CB8AC3E}">
        <p14:creationId xmlns:p14="http://schemas.microsoft.com/office/powerpoint/2010/main" val="37907591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3" r:id="rId6"/>
    <p:sldLayoutId id="2147483700" r:id="rId7"/>
    <p:sldLayoutId id="2147483703" r:id="rId8"/>
    <p:sldLayoutId id="2147483704" r:id="rId9"/>
    <p:sldLayoutId id="2147483706" r:id="rId10"/>
    <p:sldLayoutId id="2147483707" r:id="rId11"/>
    <p:sldLayoutId id="2147483713" r:id="rId12"/>
    <p:sldLayoutId id="2147483715" r:id="rId13"/>
  </p:sldLayoutIdLst>
  <p:txStyles>
    <p:titleStyle>
      <a:lvl1pPr algn="l" defTabSz="914400" rtl="0" eaLnBrk="1" latinLnBrk="0" hangingPunct="1">
        <a:lnSpc>
          <a:spcPct val="100000"/>
        </a:lnSpc>
        <a:spcBef>
          <a:spcPct val="0"/>
        </a:spcBef>
        <a:buNone/>
        <a:defRPr sz="3600" b="1" i="0" kern="1200">
          <a:solidFill>
            <a:schemeClr val="tx1"/>
          </a:solidFill>
          <a:latin typeface="+mj-lt"/>
          <a:ea typeface="Montserrat SemiBold" charset="0"/>
          <a:cs typeface="Montserrat SemiBold" charset="0"/>
        </a:defRPr>
      </a:lvl1pPr>
    </p:titleStyle>
    <p:bodyStyle>
      <a:lvl1pPr marL="360000" indent="-360000" algn="l" defTabSz="914400" rtl="0" eaLnBrk="1" latinLnBrk="0" hangingPunct="1">
        <a:lnSpc>
          <a:spcPct val="100000"/>
        </a:lnSpc>
        <a:spcBef>
          <a:spcPts val="0"/>
        </a:spcBef>
        <a:buFont typeface="Arial"/>
        <a:buChar char="•"/>
        <a:defRPr sz="2200" b="0" i="0" kern="1200">
          <a:solidFill>
            <a:schemeClr val="tx1"/>
          </a:solidFill>
          <a:latin typeface="+mn-lt"/>
          <a:ea typeface="Montserrat Light" charset="0"/>
          <a:cs typeface="Montserrat Light" charset="0"/>
        </a:defRPr>
      </a:lvl1pPr>
      <a:lvl2pPr marL="900000" indent="-180000" algn="l" defTabSz="914400" rtl="0" eaLnBrk="1" latinLnBrk="0" hangingPunct="1">
        <a:lnSpc>
          <a:spcPct val="100000"/>
        </a:lnSpc>
        <a:spcBef>
          <a:spcPts val="0"/>
        </a:spcBef>
        <a:buFont typeface="Arial"/>
        <a:buChar char="•"/>
        <a:defRPr sz="1800" b="0" i="0" kern="1200">
          <a:solidFill>
            <a:schemeClr val="tx1"/>
          </a:solidFill>
          <a:latin typeface="+mn-lt"/>
          <a:ea typeface="Montserrat Light" charset="0"/>
          <a:cs typeface="Montserrat Light" charset="0"/>
        </a:defRPr>
      </a:lvl2pPr>
      <a:lvl3pPr marL="1260000" indent="-180000" algn="l" defTabSz="914400" rtl="0" eaLnBrk="1" latinLnBrk="0" hangingPunct="1">
        <a:lnSpc>
          <a:spcPct val="100000"/>
        </a:lnSpc>
        <a:spcBef>
          <a:spcPts val="0"/>
        </a:spcBef>
        <a:buFont typeface="Arial"/>
        <a:buChar char="•"/>
        <a:defRPr sz="1800" b="0" i="0" kern="1200">
          <a:solidFill>
            <a:schemeClr val="tx1"/>
          </a:solidFill>
          <a:latin typeface="+mn-lt"/>
          <a:ea typeface="Montserrat Light" charset="0"/>
          <a:cs typeface="Montserrat Light" charset="0"/>
        </a:defRPr>
      </a:lvl3pPr>
      <a:lvl4pPr marL="1620000" indent="-180000" algn="l" defTabSz="914400" rtl="0" eaLnBrk="1" latinLnBrk="0" hangingPunct="1">
        <a:lnSpc>
          <a:spcPct val="100000"/>
        </a:lnSpc>
        <a:spcBef>
          <a:spcPts val="0"/>
        </a:spcBef>
        <a:buFont typeface="Arial"/>
        <a:buChar char="•"/>
        <a:defRPr sz="1800" b="0" i="0" kern="1200">
          <a:solidFill>
            <a:schemeClr val="tx1"/>
          </a:solidFill>
          <a:latin typeface="+mn-lt"/>
          <a:ea typeface="Montserrat Light" charset="0"/>
          <a:cs typeface="Montserrat Light" charset="0"/>
        </a:defRPr>
      </a:lvl4pPr>
      <a:lvl5pPr marL="1980000" indent="-180000" algn="l" defTabSz="914400" rtl="0" eaLnBrk="1" latinLnBrk="0" hangingPunct="1">
        <a:lnSpc>
          <a:spcPct val="100000"/>
        </a:lnSpc>
        <a:spcBef>
          <a:spcPts val="0"/>
        </a:spcBef>
        <a:buFont typeface="Arial"/>
        <a:buChar char="•"/>
        <a:defRPr sz="1800" b="0" i="0" kern="1200">
          <a:solidFill>
            <a:schemeClr val="tx1"/>
          </a:solidFill>
          <a:latin typeface="+mn-lt"/>
          <a:ea typeface="Montserrat Light" charset="0"/>
          <a:cs typeface="Montserrat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3.gif"/><Relationship Id="rId4" Type="http://schemas.openxmlformats.org/officeDocument/2006/relationships/hyperlink" Target="http://www.animationfactory.com/free/web_text/books_variant_page_books.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69.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7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11.xml"/><Relationship Id="rId5" Type="http://schemas.openxmlformats.org/officeDocument/2006/relationships/image" Target="../media/image77.jpeg"/><Relationship Id="rId4" Type="http://schemas.openxmlformats.org/officeDocument/2006/relationships/image" Target="../media/image76.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685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extLst>
              <a:ext uri="{FF2B5EF4-FFF2-40B4-BE49-F238E27FC236}">
                <a16:creationId xmlns:a16="http://schemas.microsoft.com/office/drawing/2014/main" id="{C062EDBF-AC4E-C167-D0BC-7590F5606348}"/>
              </a:ext>
            </a:extLst>
          </p:cNvPr>
          <p:cNvPicPr>
            <a:picLocks noChangeAspect="1"/>
          </p:cNvPicPr>
          <p:nvPr/>
        </p:nvPicPr>
        <p:blipFill>
          <a:blip r:embed="rId2"/>
          <a:stretch>
            <a:fillRect/>
          </a:stretch>
        </p:blipFill>
        <p:spPr>
          <a:xfrm>
            <a:off x="7421411" y="2147189"/>
            <a:ext cx="4496427" cy="4429743"/>
          </a:xfrm>
          <a:prstGeom prst="rect">
            <a:avLst/>
          </a:prstGeom>
        </p:spPr>
      </p:pic>
      <p:pic>
        <p:nvPicPr>
          <p:cNvPr id="5" name="Billede 4">
            <a:extLst>
              <a:ext uri="{FF2B5EF4-FFF2-40B4-BE49-F238E27FC236}">
                <a16:creationId xmlns:a16="http://schemas.microsoft.com/office/drawing/2014/main" id="{8CF1E777-6D53-0D6B-B114-7DB49171BE79}"/>
              </a:ext>
            </a:extLst>
          </p:cNvPr>
          <p:cNvPicPr>
            <a:picLocks noChangeAspect="1"/>
          </p:cNvPicPr>
          <p:nvPr/>
        </p:nvPicPr>
        <p:blipFill>
          <a:blip r:embed="rId3"/>
          <a:stretch>
            <a:fillRect/>
          </a:stretch>
        </p:blipFill>
        <p:spPr>
          <a:xfrm rot="5400000">
            <a:off x="1386074" y="-511834"/>
            <a:ext cx="5539506" cy="7322608"/>
          </a:xfrm>
          <a:prstGeom prst="rect">
            <a:avLst/>
          </a:prstGeom>
        </p:spPr>
      </p:pic>
    </p:spTree>
    <p:extLst>
      <p:ext uri="{BB962C8B-B14F-4D97-AF65-F5344CB8AC3E}">
        <p14:creationId xmlns:p14="http://schemas.microsoft.com/office/powerpoint/2010/main" val="1814929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extLst>
              <a:ext uri="{FF2B5EF4-FFF2-40B4-BE49-F238E27FC236}">
                <a16:creationId xmlns:a16="http://schemas.microsoft.com/office/drawing/2014/main" id="{B994991D-E0F9-795F-3597-1342582D0AAF}"/>
              </a:ext>
            </a:extLst>
          </p:cNvPr>
          <p:cNvPicPr>
            <a:picLocks noChangeAspect="1"/>
          </p:cNvPicPr>
          <p:nvPr/>
        </p:nvPicPr>
        <p:blipFill>
          <a:blip r:embed="rId2"/>
          <a:stretch>
            <a:fillRect/>
          </a:stretch>
        </p:blipFill>
        <p:spPr>
          <a:xfrm rot="5400000">
            <a:off x="634541" y="-195118"/>
            <a:ext cx="4258269" cy="4915586"/>
          </a:xfrm>
          <a:prstGeom prst="rect">
            <a:avLst/>
          </a:prstGeom>
        </p:spPr>
      </p:pic>
      <p:pic>
        <p:nvPicPr>
          <p:cNvPr id="5" name="Billede 4">
            <a:extLst>
              <a:ext uri="{FF2B5EF4-FFF2-40B4-BE49-F238E27FC236}">
                <a16:creationId xmlns:a16="http://schemas.microsoft.com/office/drawing/2014/main" id="{F23BFD5D-640D-6BE7-81EF-3BDF2E0BFC30}"/>
              </a:ext>
            </a:extLst>
          </p:cNvPr>
          <p:cNvPicPr>
            <a:picLocks noChangeAspect="1"/>
          </p:cNvPicPr>
          <p:nvPr/>
        </p:nvPicPr>
        <p:blipFill>
          <a:blip r:embed="rId3"/>
          <a:stretch>
            <a:fillRect/>
          </a:stretch>
        </p:blipFill>
        <p:spPr>
          <a:xfrm>
            <a:off x="3135086" y="2238939"/>
            <a:ext cx="8882744" cy="4485521"/>
          </a:xfrm>
          <a:prstGeom prst="rect">
            <a:avLst/>
          </a:prstGeom>
        </p:spPr>
      </p:pic>
    </p:spTree>
    <p:extLst>
      <p:ext uri="{BB962C8B-B14F-4D97-AF65-F5344CB8AC3E}">
        <p14:creationId xmlns:p14="http://schemas.microsoft.com/office/powerpoint/2010/main" val="573739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2"/>
          <p:cNvSpPr txBox="1">
            <a:spLocks noChangeArrowheads="1"/>
          </p:cNvSpPr>
          <p:nvPr/>
        </p:nvSpPr>
        <p:spPr bwMode="auto">
          <a:xfrm>
            <a:off x="982998" y="1691200"/>
            <a:ext cx="8213725" cy="449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303243" indent="-303243" eaLnBrk="0" hangingPunct="0">
              <a:spcBef>
                <a:spcPts val="800"/>
              </a:spcBef>
              <a:buSzPct val="45000"/>
              <a:buFont typeface="Wingdings" pitchFamily="2" charset="2"/>
              <a:buChar char=""/>
              <a:tabLst>
                <a:tab pos="303243" algn="l"/>
                <a:tab pos="750963" algn="l"/>
                <a:tab pos="1200270" algn="l"/>
                <a:tab pos="1649578" algn="l"/>
                <a:tab pos="2098885" algn="l"/>
                <a:tab pos="2548193" algn="l"/>
                <a:tab pos="2997500" algn="l"/>
                <a:tab pos="3446808" algn="l"/>
                <a:tab pos="3896115" algn="l"/>
                <a:tab pos="4345422" algn="l"/>
                <a:tab pos="4794729" algn="l"/>
                <a:tab pos="5244037" algn="l"/>
                <a:tab pos="5693344" algn="l"/>
                <a:tab pos="6142652" algn="l"/>
                <a:tab pos="6591959" algn="l"/>
                <a:tab pos="7041267" algn="l"/>
                <a:tab pos="7490574" algn="l"/>
                <a:tab pos="7939882" algn="l"/>
                <a:tab pos="8389189" algn="l"/>
                <a:tab pos="8838496" algn="l"/>
                <a:tab pos="9287804" algn="l"/>
              </a:tabLst>
            </a:pPr>
            <a:r>
              <a:rPr lang="da-DK" sz="2000">
                <a:solidFill>
                  <a:srgbClr val="000000"/>
                </a:solidFill>
                <a:latin typeface="Arial" pitchFamily="34" charset="0"/>
              </a:rPr>
              <a:t>Forudsætninger</a:t>
            </a:r>
          </a:p>
          <a:p>
            <a:pPr marL="303243" indent="-303243" eaLnBrk="0" hangingPunct="0">
              <a:spcBef>
                <a:spcPts val="800"/>
              </a:spcBef>
              <a:buSzPct val="45000"/>
              <a:buFont typeface="Wingdings" pitchFamily="2" charset="2"/>
              <a:buChar char=""/>
              <a:tabLst>
                <a:tab pos="303243" algn="l"/>
                <a:tab pos="750963" algn="l"/>
                <a:tab pos="1200270" algn="l"/>
                <a:tab pos="1649578" algn="l"/>
                <a:tab pos="2098885" algn="l"/>
                <a:tab pos="2548193" algn="l"/>
                <a:tab pos="2997500" algn="l"/>
                <a:tab pos="3446808" algn="l"/>
                <a:tab pos="3896115" algn="l"/>
                <a:tab pos="4345422" algn="l"/>
                <a:tab pos="4794729" algn="l"/>
                <a:tab pos="5244037" algn="l"/>
                <a:tab pos="5693344" algn="l"/>
                <a:tab pos="6142652" algn="l"/>
                <a:tab pos="6591959" algn="l"/>
                <a:tab pos="7041267" algn="l"/>
                <a:tab pos="7490574" algn="l"/>
                <a:tab pos="7939882" algn="l"/>
                <a:tab pos="8389189" algn="l"/>
                <a:tab pos="8838496" algn="l"/>
                <a:tab pos="9287804" algn="l"/>
              </a:tabLst>
            </a:pPr>
            <a:r>
              <a:rPr lang="da-DK" sz="2000">
                <a:solidFill>
                  <a:srgbClr val="000000"/>
                </a:solidFill>
                <a:latin typeface="Arial" pitchFamily="34" charset="0"/>
              </a:rPr>
              <a:t>Begreber</a:t>
            </a:r>
          </a:p>
          <a:p>
            <a:pPr marL="760443" lvl="1" indent="-303243" eaLnBrk="0" hangingPunct="0">
              <a:spcBef>
                <a:spcPts val="800"/>
              </a:spcBef>
              <a:buSzPct val="45000"/>
              <a:buFont typeface="Wingdings" pitchFamily="2" charset="2"/>
              <a:buChar char=""/>
              <a:tabLst>
                <a:tab pos="303243" algn="l"/>
                <a:tab pos="750963" algn="l"/>
                <a:tab pos="1200270" algn="l"/>
                <a:tab pos="1649578" algn="l"/>
                <a:tab pos="2098885" algn="l"/>
                <a:tab pos="2548193" algn="l"/>
                <a:tab pos="2997500" algn="l"/>
                <a:tab pos="3446808" algn="l"/>
                <a:tab pos="3896115" algn="l"/>
                <a:tab pos="4345422" algn="l"/>
                <a:tab pos="4794729" algn="l"/>
                <a:tab pos="5244037" algn="l"/>
                <a:tab pos="5693344" algn="l"/>
                <a:tab pos="6142652" algn="l"/>
                <a:tab pos="6591959" algn="l"/>
                <a:tab pos="7041267" algn="l"/>
                <a:tab pos="7490574" algn="l"/>
                <a:tab pos="7939882" algn="l"/>
                <a:tab pos="8389189" algn="l"/>
                <a:tab pos="8838496" algn="l"/>
                <a:tab pos="9287804" algn="l"/>
              </a:tabLst>
            </a:pPr>
            <a:r>
              <a:rPr lang="da-DK" sz="2000">
                <a:solidFill>
                  <a:srgbClr val="000000"/>
                </a:solidFill>
                <a:latin typeface="Arial" pitchFamily="34" charset="0"/>
              </a:rPr>
              <a:t>Services</a:t>
            </a:r>
          </a:p>
          <a:p>
            <a:pPr marL="760443" lvl="1" indent="-303243" eaLnBrk="0" hangingPunct="0">
              <a:spcBef>
                <a:spcPts val="800"/>
              </a:spcBef>
              <a:buSzPct val="45000"/>
              <a:buFont typeface="Wingdings" pitchFamily="2" charset="2"/>
              <a:buChar char=""/>
              <a:tabLst>
                <a:tab pos="303243" algn="l"/>
                <a:tab pos="750963" algn="l"/>
                <a:tab pos="1200270" algn="l"/>
                <a:tab pos="1649578" algn="l"/>
                <a:tab pos="2098885" algn="l"/>
                <a:tab pos="2548193" algn="l"/>
                <a:tab pos="2997500" algn="l"/>
                <a:tab pos="3446808" algn="l"/>
                <a:tab pos="3896115" algn="l"/>
                <a:tab pos="4345422" algn="l"/>
                <a:tab pos="4794729" algn="l"/>
                <a:tab pos="5244037" algn="l"/>
                <a:tab pos="5693344" algn="l"/>
                <a:tab pos="6142652" algn="l"/>
                <a:tab pos="6591959" algn="l"/>
                <a:tab pos="7041267" algn="l"/>
                <a:tab pos="7490574" algn="l"/>
                <a:tab pos="7939882" algn="l"/>
                <a:tab pos="8389189" algn="l"/>
                <a:tab pos="8838496" algn="l"/>
                <a:tab pos="9287804" algn="l"/>
              </a:tabLst>
            </a:pPr>
            <a:r>
              <a:rPr lang="da-DK" sz="2000">
                <a:solidFill>
                  <a:srgbClr val="000000"/>
                </a:solidFill>
                <a:latin typeface="Arial" pitchFamily="34" charset="0"/>
              </a:rPr>
              <a:t>Processer</a:t>
            </a:r>
          </a:p>
          <a:p>
            <a:pPr marL="760443" lvl="1" indent="-303243" eaLnBrk="0" hangingPunct="0">
              <a:spcBef>
                <a:spcPts val="800"/>
              </a:spcBef>
              <a:buSzPct val="45000"/>
              <a:buFont typeface="Wingdings" pitchFamily="2" charset="2"/>
              <a:buChar char=""/>
              <a:tabLst>
                <a:tab pos="303243" algn="l"/>
                <a:tab pos="750963" algn="l"/>
                <a:tab pos="1200270" algn="l"/>
                <a:tab pos="1649578" algn="l"/>
                <a:tab pos="2098885" algn="l"/>
                <a:tab pos="2548193" algn="l"/>
                <a:tab pos="2997500" algn="l"/>
                <a:tab pos="3446808" algn="l"/>
                <a:tab pos="3896115" algn="l"/>
                <a:tab pos="4345422" algn="l"/>
                <a:tab pos="4794729" algn="l"/>
                <a:tab pos="5244037" algn="l"/>
                <a:tab pos="5693344" algn="l"/>
                <a:tab pos="6142652" algn="l"/>
                <a:tab pos="6591959" algn="l"/>
                <a:tab pos="7041267" algn="l"/>
                <a:tab pos="7490574" algn="l"/>
                <a:tab pos="7939882" algn="l"/>
                <a:tab pos="8389189" algn="l"/>
                <a:tab pos="8838496" algn="l"/>
                <a:tab pos="9287804" algn="l"/>
              </a:tabLst>
            </a:pPr>
            <a:r>
              <a:rPr lang="da-DK" sz="2000">
                <a:solidFill>
                  <a:srgbClr val="000000"/>
                </a:solidFill>
                <a:latin typeface="Arial" pitchFamily="34" charset="0"/>
              </a:rPr>
              <a:t>Systemer</a:t>
            </a:r>
          </a:p>
          <a:p>
            <a:pPr marL="760443" lvl="1" indent="-303243" eaLnBrk="0" hangingPunct="0">
              <a:spcBef>
                <a:spcPts val="800"/>
              </a:spcBef>
              <a:buSzPct val="45000"/>
              <a:buFont typeface="Wingdings" pitchFamily="2" charset="2"/>
              <a:buChar char=""/>
              <a:tabLst>
                <a:tab pos="303243" algn="l"/>
                <a:tab pos="750963" algn="l"/>
                <a:tab pos="1200270" algn="l"/>
                <a:tab pos="1649578" algn="l"/>
                <a:tab pos="2098885" algn="l"/>
                <a:tab pos="2548193" algn="l"/>
                <a:tab pos="2997500" algn="l"/>
                <a:tab pos="3446808" algn="l"/>
                <a:tab pos="3896115" algn="l"/>
                <a:tab pos="4345422" algn="l"/>
                <a:tab pos="4794729" algn="l"/>
                <a:tab pos="5244037" algn="l"/>
                <a:tab pos="5693344" algn="l"/>
                <a:tab pos="6142652" algn="l"/>
                <a:tab pos="6591959" algn="l"/>
                <a:tab pos="7041267" algn="l"/>
                <a:tab pos="7490574" algn="l"/>
                <a:tab pos="7939882" algn="l"/>
                <a:tab pos="8389189" algn="l"/>
                <a:tab pos="8838496" algn="l"/>
                <a:tab pos="9287804" algn="l"/>
              </a:tabLst>
            </a:pPr>
            <a:r>
              <a:rPr lang="da-DK" sz="2000">
                <a:solidFill>
                  <a:srgbClr val="000000"/>
                </a:solidFill>
                <a:latin typeface="Arial" pitchFamily="34" charset="0"/>
              </a:rPr>
              <a:t>Roller</a:t>
            </a:r>
          </a:p>
          <a:p>
            <a:pPr marL="760443" lvl="1" indent="-303243" eaLnBrk="0" hangingPunct="0">
              <a:spcBef>
                <a:spcPts val="800"/>
              </a:spcBef>
              <a:buSzPct val="45000"/>
              <a:buFont typeface="Wingdings" pitchFamily="2" charset="2"/>
              <a:buChar char=""/>
              <a:tabLst>
                <a:tab pos="303243" algn="l"/>
                <a:tab pos="750963" algn="l"/>
                <a:tab pos="1200270" algn="l"/>
                <a:tab pos="1649578" algn="l"/>
                <a:tab pos="2098885" algn="l"/>
                <a:tab pos="2548193" algn="l"/>
                <a:tab pos="2997500" algn="l"/>
                <a:tab pos="3446808" algn="l"/>
                <a:tab pos="3896115" algn="l"/>
                <a:tab pos="4345422" algn="l"/>
                <a:tab pos="4794729" algn="l"/>
                <a:tab pos="5244037" algn="l"/>
                <a:tab pos="5693344" algn="l"/>
                <a:tab pos="6142652" algn="l"/>
                <a:tab pos="6591959" algn="l"/>
                <a:tab pos="7041267" algn="l"/>
                <a:tab pos="7490574" algn="l"/>
                <a:tab pos="7939882" algn="l"/>
                <a:tab pos="8389189" algn="l"/>
                <a:tab pos="8838496" algn="l"/>
                <a:tab pos="9287804" algn="l"/>
              </a:tabLst>
            </a:pPr>
            <a:r>
              <a:rPr lang="da-DK" sz="2000">
                <a:solidFill>
                  <a:srgbClr val="000000"/>
                </a:solidFill>
                <a:latin typeface="Arial" pitchFamily="34" charset="0"/>
              </a:rPr>
              <a:t>Intern audit</a:t>
            </a:r>
          </a:p>
          <a:p>
            <a:pPr marL="303243" indent="-303243" eaLnBrk="0" hangingPunct="0">
              <a:spcBef>
                <a:spcPts val="800"/>
              </a:spcBef>
              <a:buSzPct val="45000"/>
              <a:buFont typeface="Wingdings" pitchFamily="2" charset="2"/>
              <a:buChar char=""/>
              <a:tabLst>
                <a:tab pos="303243" algn="l"/>
                <a:tab pos="750963" algn="l"/>
                <a:tab pos="1200270" algn="l"/>
                <a:tab pos="1649578" algn="l"/>
                <a:tab pos="2098885" algn="l"/>
                <a:tab pos="2548193" algn="l"/>
                <a:tab pos="2997500" algn="l"/>
                <a:tab pos="3446808" algn="l"/>
                <a:tab pos="3896115" algn="l"/>
                <a:tab pos="4345422" algn="l"/>
                <a:tab pos="4794729" algn="l"/>
                <a:tab pos="5244037" algn="l"/>
                <a:tab pos="5693344" algn="l"/>
                <a:tab pos="6142652" algn="l"/>
                <a:tab pos="6591959" algn="l"/>
                <a:tab pos="7041267" algn="l"/>
                <a:tab pos="7490574" algn="l"/>
                <a:tab pos="7939882" algn="l"/>
                <a:tab pos="8389189" algn="l"/>
                <a:tab pos="8838496" algn="l"/>
                <a:tab pos="9287804" algn="l"/>
              </a:tabLst>
            </a:pPr>
            <a:r>
              <a:rPr lang="da-DK" sz="2000" err="1">
                <a:solidFill>
                  <a:srgbClr val="000000"/>
                </a:solidFill>
                <a:latin typeface="Arial" pitchFamily="34" charset="0"/>
              </a:rPr>
              <a:t>Next</a:t>
            </a:r>
            <a:r>
              <a:rPr lang="da-DK" sz="2000">
                <a:solidFill>
                  <a:srgbClr val="000000"/>
                </a:solidFill>
                <a:latin typeface="Arial" pitchFamily="34" charset="0"/>
              </a:rPr>
              <a:t> step</a:t>
            </a:r>
          </a:p>
          <a:p>
            <a:pPr marL="303243" indent="-303243" eaLnBrk="0" hangingPunct="0">
              <a:spcBef>
                <a:spcPts val="800"/>
              </a:spcBef>
              <a:buSzPct val="45000"/>
              <a:buFont typeface="Wingdings" pitchFamily="2" charset="2"/>
              <a:buChar char=""/>
              <a:tabLst>
                <a:tab pos="303243" algn="l"/>
                <a:tab pos="750963" algn="l"/>
                <a:tab pos="1200270" algn="l"/>
                <a:tab pos="1649578" algn="l"/>
                <a:tab pos="2098885" algn="l"/>
                <a:tab pos="2548193" algn="l"/>
                <a:tab pos="2997500" algn="l"/>
                <a:tab pos="3446808" algn="l"/>
                <a:tab pos="3896115" algn="l"/>
                <a:tab pos="4345422" algn="l"/>
                <a:tab pos="4794729" algn="l"/>
                <a:tab pos="5244037" algn="l"/>
                <a:tab pos="5693344" algn="l"/>
                <a:tab pos="6142652" algn="l"/>
                <a:tab pos="6591959" algn="l"/>
                <a:tab pos="7041267" algn="l"/>
                <a:tab pos="7490574" algn="l"/>
                <a:tab pos="7939882" algn="l"/>
                <a:tab pos="8389189" algn="l"/>
                <a:tab pos="8838496" algn="l"/>
                <a:tab pos="9287804" algn="l"/>
              </a:tabLst>
            </a:pPr>
            <a:endParaRPr lang="da-DK" sz="2000">
              <a:solidFill>
                <a:srgbClr val="000000"/>
              </a:solidFill>
              <a:latin typeface="Arial" pitchFamily="34" charset="0"/>
            </a:endParaRPr>
          </a:p>
          <a:p>
            <a:pPr marL="303243" indent="-303243" eaLnBrk="0" hangingPunct="0">
              <a:spcBef>
                <a:spcPts val="800"/>
              </a:spcBef>
              <a:buSzPct val="45000"/>
              <a:buFont typeface="Wingdings" pitchFamily="2" charset="2"/>
              <a:buChar char=""/>
              <a:tabLst>
                <a:tab pos="303243" algn="l"/>
                <a:tab pos="750963" algn="l"/>
                <a:tab pos="1200270" algn="l"/>
                <a:tab pos="1649578" algn="l"/>
                <a:tab pos="2098885" algn="l"/>
                <a:tab pos="2548193" algn="l"/>
                <a:tab pos="2997500" algn="l"/>
                <a:tab pos="3446808" algn="l"/>
                <a:tab pos="3896115" algn="l"/>
                <a:tab pos="4345422" algn="l"/>
                <a:tab pos="4794729" algn="l"/>
                <a:tab pos="5244037" algn="l"/>
                <a:tab pos="5693344" algn="l"/>
                <a:tab pos="6142652" algn="l"/>
                <a:tab pos="6591959" algn="l"/>
                <a:tab pos="7041267" algn="l"/>
                <a:tab pos="7490574" algn="l"/>
                <a:tab pos="7939882" algn="l"/>
                <a:tab pos="8389189" algn="l"/>
                <a:tab pos="8838496" algn="l"/>
                <a:tab pos="9287804" algn="l"/>
              </a:tabLst>
            </a:pPr>
            <a:r>
              <a:rPr lang="da-DK" sz="2000">
                <a:solidFill>
                  <a:srgbClr val="000000"/>
                </a:solidFill>
                <a:latin typeface="Arial" pitchFamily="34" charset="0"/>
              </a:rPr>
              <a:t>Eventuelt</a:t>
            </a:r>
          </a:p>
          <a:p>
            <a:pPr marL="303243" indent="-303243" eaLnBrk="0" hangingPunct="0">
              <a:spcBef>
                <a:spcPts val="800"/>
              </a:spcBef>
              <a:buSzPct val="45000"/>
              <a:tabLst>
                <a:tab pos="303243" algn="l"/>
                <a:tab pos="750963" algn="l"/>
                <a:tab pos="1200270" algn="l"/>
                <a:tab pos="1649578" algn="l"/>
                <a:tab pos="2098885" algn="l"/>
                <a:tab pos="2548193" algn="l"/>
                <a:tab pos="2997500" algn="l"/>
                <a:tab pos="3446808" algn="l"/>
                <a:tab pos="3896115" algn="l"/>
                <a:tab pos="4345422" algn="l"/>
                <a:tab pos="4794729" algn="l"/>
                <a:tab pos="5244037" algn="l"/>
                <a:tab pos="5693344" algn="l"/>
                <a:tab pos="6142652" algn="l"/>
                <a:tab pos="6591959" algn="l"/>
                <a:tab pos="7041267" algn="l"/>
                <a:tab pos="7490574" algn="l"/>
                <a:tab pos="7939882" algn="l"/>
                <a:tab pos="8389189" algn="l"/>
                <a:tab pos="8838496" algn="l"/>
                <a:tab pos="9287804" algn="l"/>
              </a:tabLst>
            </a:pPr>
            <a:endParaRPr lang="da-DK" sz="2000">
              <a:solidFill>
                <a:srgbClr val="000000"/>
              </a:solidFill>
              <a:latin typeface="Arial" pitchFamily="34" charset="0"/>
            </a:endParaRPr>
          </a:p>
        </p:txBody>
      </p:sp>
      <p:pic>
        <p:nvPicPr>
          <p:cNvPr id="27652" name="Picture 4" descr="MPj0401668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5060" y="1093789"/>
            <a:ext cx="3406139" cy="2269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 name="Pladsholder til indhold 2">
            <a:extLst>
              <a:ext uri="{FF2B5EF4-FFF2-40B4-BE49-F238E27FC236}">
                <a16:creationId xmlns:a16="http://schemas.microsoft.com/office/drawing/2014/main" id="{63C74860-2A81-497E-84A7-B160E063B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5574" y="3418841"/>
            <a:ext cx="2445227" cy="2445227"/>
          </a:xfrm>
          <a:prstGeom prst="rect">
            <a:avLst/>
          </a:prstGeom>
        </p:spPr>
      </p:pic>
      <p:sp>
        <p:nvSpPr>
          <p:cNvPr id="2" name="Title 1">
            <a:extLst>
              <a:ext uri="{FF2B5EF4-FFF2-40B4-BE49-F238E27FC236}">
                <a16:creationId xmlns:a16="http://schemas.microsoft.com/office/drawing/2014/main" id="{0ABDECE0-5B77-468F-95A6-64C5F1ED307E}"/>
              </a:ext>
            </a:extLst>
          </p:cNvPr>
          <p:cNvSpPr>
            <a:spLocks noGrp="1"/>
          </p:cNvSpPr>
          <p:nvPr>
            <p:ph type="title"/>
          </p:nvPr>
        </p:nvSpPr>
        <p:spPr>
          <a:xfrm>
            <a:off x="834014" y="321039"/>
            <a:ext cx="10440000" cy="636611"/>
          </a:xfrm>
        </p:spPr>
        <p:txBody>
          <a:bodyPr/>
          <a:lstStyle/>
          <a:p>
            <a:r>
              <a:rPr lang="da-DK"/>
              <a:t>Agenda</a:t>
            </a:r>
          </a:p>
        </p:txBody>
      </p:sp>
    </p:spTree>
    <p:extLst>
      <p:ext uri="{BB962C8B-B14F-4D97-AF65-F5344CB8AC3E}">
        <p14:creationId xmlns:p14="http://schemas.microsoft.com/office/powerpoint/2010/main" val="410848584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FAD170-FCB7-F847-8B2D-8527D3D0C766}"/>
              </a:ext>
            </a:extLst>
          </p:cNvPr>
          <p:cNvSpPr>
            <a:spLocks noGrp="1"/>
          </p:cNvSpPr>
          <p:nvPr>
            <p:ph type="title"/>
          </p:nvPr>
        </p:nvSpPr>
        <p:spPr/>
        <p:txBody>
          <a:bodyPr/>
          <a:lstStyle/>
          <a:p>
            <a:r>
              <a:rPr lang="da-DK"/>
              <a:t>ITR Begrebsapparat</a:t>
            </a:r>
          </a:p>
        </p:txBody>
      </p:sp>
      <p:sp>
        <p:nvSpPr>
          <p:cNvPr id="3" name="Pladsholder til tekst 2">
            <a:extLst>
              <a:ext uri="{FF2B5EF4-FFF2-40B4-BE49-F238E27FC236}">
                <a16:creationId xmlns:a16="http://schemas.microsoft.com/office/drawing/2014/main" id="{8B6268F6-4530-5D48-AB96-9BFF74FDBBB4}"/>
              </a:ext>
            </a:extLst>
          </p:cNvPr>
          <p:cNvSpPr>
            <a:spLocks noGrp="1"/>
          </p:cNvSpPr>
          <p:nvPr>
            <p:ph type="body" idx="1"/>
          </p:nvPr>
        </p:nvSpPr>
        <p:spPr/>
        <p:txBody>
          <a:bodyPr/>
          <a:lstStyle/>
          <a:p>
            <a:r>
              <a:rPr lang="da-DK"/>
              <a:t>IT Relation</a:t>
            </a:r>
          </a:p>
        </p:txBody>
      </p:sp>
    </p:spTree>
    <p:extLst>
      <p:ext uri="{BB962C8B-B14F-4D97-AF65-F5344CB8AC3E}">
        <p14:creationId xmlns:p14="http://schemas.microsoft.com/office/powerpoint/2010/main" val="3174131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242" name="Group 2">
            <a:extLst>
              <a:ext uri="{FF2B5EF4-FFF2-40B4-BE49-F238E27FC236}">
                <a16:creationId xmlns:a16="http://schemas.microsoft.com/office/drawing/2014/main" id="{4BE32022-A409-41B1-BBFC-11FE93469027}"/>
              </a:ext>
            </a:extLst>
          </p:cNvPr>
          <p:cNvGrpSpPr>
            <a:grpSpLocks noChangeAspect="1"/>
          </p:cNvGrpSpPr>
          <p:nvPr/>
        </p:nvGrpSpPr>
        <p:grpSpPr bwMode="auto">
          <a:xfrm>
            <a:off x="2144713" y="889001"/>
            <a:ext cx="7935912" cy="4278313"/>
            <a:chOff x="207" y="1087"/>
            <a:chExt cx="5431" cy="2718"/>
          </a:xfrm>
        </p:grpSpPr>
        <p:sp>
          <p:nvSpPr>
            <p:cNvPr id="138243" name="AutoShape 3">
              <a:extLst>
                <a:ext uri="{FF2B5EF4-FFF2-40B4-BE49-F238E27FC236}">
                  <a16:creationId xmlns:a16="http://schemas.microsoft.com/office/drawing/2014/main" id="{77CABC32-EF3D-42CD-8E5B-92A52A33DE2A}"/>
                </a:ext>
              </a:extLst>
            </p:cNvPr>
            <p:cNvSpPr>
              <a:spLocks noChangeAspect="1" noChangeArrowheads="1" noTextEdit="1"/>
            </p:cNvSpPr>
            <p:nvPr/>
          </p:nvSpPr>
          <p:spPr bwMode="auto">
            <a:xfrm>
              <a:off x="207" y="1087"/>
              <a:ext cx="5431" cy="2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a-DK" sz="3599"/>
            </a:p>
          </p:txBody>
        </p:sp>
        <p:pic>
          <p:nvPicPr>
            <p:cNvPr id="138244" name="Picture 4">
              <a:extLst>
                <a:ext uri="{FF2B5EF4-FFF2-40B4-BE49-F238E27FC236}">
                  <a16:creationId xmlns:a16="http://schemas.microsoft.com/office/drawing/2014/main" id="{A6F2A357-1143-4327-80C1-DE4DDEDEC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 y="1087"/>
              <a:ext cx="5411" cy="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8245" name="Text Box 5">
            <a:extLst>
              <a:ext uri="{FF2B5EF4-FFF2-40B4-BE49-F238E27FC236}">
                <a16:creationId xmlns:a16="http://schemas.microsoft.com/office/drawing/2014/main" id="{75B4FAFB-8AFD-4883-B980-AC49D783FDFA}"/>
              </a:ext>
            </a:extLst>
          </p:cNvPr>
          <p:cNvSpPr txBox="1">
            <a:spLocks noChangeArrowheads="1"/>
          </p:cNvSpPr>
          <p:nvPr/>
        </p:nvSpPr>
        <p:spPr bwMode="auto">
          <a:xfrm>
            <a:off x="2135188" y="5300664"/>
            <a:ext cx="67691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da-DK" altLang="da-DK" sz="2400" dirty="0"/>
              <a:t>Hvordan ser verden egentlig ud ……</a:t>
            </a:r>
          </a:p>
        </p:txBody>
      </p:sp>
    </p:spTree>
    <p:extLst>
      <p:ext uri="{BB962C8B-B14F-4D97-AF65-F5344CB8AC3E}">
        <p14:creationId xmlns:p14="http://schemas.microsoft.com/office/powerpoint/2010/main" val="1585933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129808-B335-4E09-AEC0-BE093C94CB26}"/>
              </a:ext>
            </a:extLst>
          </p:cNvPr>
          <p:cNvSpPr txBox="1">
            <a:spLocks/>
          </p:cNvSpPr>
          <p:nvPr/>
        </p:nvSpPr>
        <p:spPr>
          <a:xfrm>
            <a:off x="891871" y="443378"/>
            <a:ext cx="4115276" cy="571566"/>
          </a:xfrm>
          <a:prstGeom prst="rect">
            <a:avLst/>
          </a:prstGeom>
        </p:spPr>
        <p:txBody>
          <a:bodyPr>
            <a:normAutofit fontScale="90000" lnSpcReduction="10000"/>
          </a:bodyPr>
          <a:lstStyle>
            <a:lvl1pPr algn="l" defTabSz="1828526" rtl="0" eaLnBrk="1" latinLnBrk="0" hangingPunct="1">
              <a:lnSpc>
                <a:spcPct val="90000"/>
              </a:lnSpc>
              <a:spcBef>
                <a:spcPct val="0"/>
              </a:spcBef>
              <a:buNone/>
              <a:defRPr sz="8000" b="1" kern="1200">
                <a:solidFill>
                  <a:schemeClr val="tx1"/>
                </a:solidFill>
                <a:latin typeface="+mj-lt"/>
                <a:ea typeface="+mj-ea"/>
                <a:cs typeface="+mj-cs"/>
              </a:defRPr>
            </a:lvl1pPr>
          </a:lstStyle>
          <a:p>
            <a:r>
              <a:rPr lang="da-DK" sz="1500"/>
              <a:t>Forskellige arkitektur views til forskellige anvendelsesområder</a:t>
            </a:r>
            <a:br>
              <a:rPr lang="da-DK" sz="1500"/>
            </a:br>
            <a:r>
              <a:rPr lang="da-DK" sz="1100"/>
              <a:t>De er alle 100% korrekte men tjener forskellige formål</a:t>
            </a:r>
          </a:p>
        </p:txBody>
      </p:sp>
      <p:pic>
        <p:nvPicPr>
          <p:cNvPr id="7" name="Picture 6">
            <a:extLst>
              <a:ext uri="{FF2B5EF4-FFF2-40B4-BE49-F238E27FC236}">
                <a16:creationId xmlns:a16="http://schemas.microsoft.com/office/drawing/2014/main" id="{969B047F-CD8E-45BA-88C8-6A9B9BEB423F}"/>
              </a:ext>
            </a:extLst>
          </p:cNvPr>
          <p:cNvPicPr>
            <a:picLocks noChangeAspect="1"/>
          </p:cNvPicPr>
          <p:nvPr/>
        </p:nvPicPr>
        <p:blipFill>
          <a:blip r:embed="rId3"/>
          <a:stretch>
            <a:fillRect/>
          </a:stretch>
        </p:blipFill>
        <p:spPr>
          <a:xfrm>
            <a:off x="1540309" y="1660550"/>
            <a:ext cx="2470770" cy="4684837"/>
          </a:xfrm>
          <a:prstGeom prst="rect">
            <a:avLst/>
          </a:prstGeom>
        </p:spPr>
      </p:pic>
      <p:pic>
        <p:nvPicPr>
          <p:cNvPr id="8" name="Picture 7">
            <a:extLst>
              <a:ext uri="{FF2B5EF4-FFF2-40B4-BE49-F238E27FC236}">
                <a16:creationId xmlns:a16="http://schemas.microsoft.com/office/drawing/2014/main" id="{9FFAA84D-A1C7-4371-9731-4445F8DBDA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4940" y="1660550"/>
            <a:ext cx="2368228" cy="4684837"/>
          </a:xfrm>
          <a:prstGeom prst="rect">
            <a:avLst/>
          </a:prstGeom>
        </p:spPr>
      </p:pic>
      <p:pic>
        <p:nvPicPr>
          <p:cNvPr id="9" name="Picture 8">
            <a:extLst>
              <a:ext uri="{FF2B5EF4-FFF2-40B4-BE49-F238E27FC236}">
                <a16:creationId xmlns:a16="http://schemas.microsoft.com/office/drawing/2014/main" id="{F775CF52-002E-4E2C-8C8C-8ED220B132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6794" y="1660550"/>
            <a:ext cx="3971052" cy="4684837"/>
          </a:xfrm>
          <a:prstGeom prst="rect">
            <a:avLst/>
          </a:prstGeom>
        </p:spPr>
      </p:pic>
    </p:spTree>
    <p:extLst>
      <p:ext uri="{BB962C8B-B14F-4D97-AF65-F5344CB8AC3E}">
        <p14:creationId xmlns:p14="http://schemas.microsoft.com/office/powerpoint/2010/main" val="319036173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C4BABE-83D2-48C4-8BCE-C3E3AFBAA89D}"/>
              </a:ext>
            </a:extLst>
          </p:cNvPr>
          <p:cNvPicPr>
            <a:picLocks noChangeAspect="1"/>
          </p:cNvPicPr>
          <p:nvPr/>
        </p:nvPicPr>
        <p:blipFill>
          <a:blip r:embed="rId2"/>
          <a:stretch>
            <a:fillRect/>
          </a:stretch>
        </p:blipFill>
        <p:spPr>
          <a:xfrm>
            <a:off x="8298557" y="105004"/>
            <a:ext cx="3726482" cy="5345321"/>
          </a:xfrm>
          <a:prstGeom prst="rect">
            <a:avLst/>
          </a:prstGeom>
        </p:spPr>
      </p:pic>
      <p:pic>
        <p:nvPicPr>
          <p:cNvPr id="2" name="Content Placeholder 3">
            <a:extLst>
              <a:ext uri="{FF2B5EF4-FFF2-40B4-BE49-F238E27FC236}">
                <a16:creationId xmlns:a16="http://schemas.microsoft.com/office/drawing/2014/main" id="{2B6DBC07-C122-404D-928E-6CD3A293E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 y="105005"/>
            <a:ext cx="4827889" cy="4506030"/>
          </a:xfrm>
          <a:prstGeom prst="rect">
            <a:avLst/>
          </a:prstGeom>
        </p:spPr>
      </p:pic>
      <p:pic>
        <p:nvPicPr>
          <p:cNvPr id="4" name="Picture 2">
            <a:extLst>
              <a:ext uri="{FF2B5EF4-FFF2-40B4-BE49-F238E27FC236}">
                <a16:creationId xmlns:a16="http://schemas.microsoft.com/office/drawing/2014/main" id="{22CE780F-0E67-4B60-A3F3-9CE0E3AE1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207" y="4172921"/>
            <a:ext cx="5057587" cy="2394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3988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3"/>
          <p:cNvSpPr txBox="1">
            <a:spLocks noChangeArrowheads="1"/>
          </p:cNvSpPr>
          <p:nvPr/>
        </p:nvSpPr>
        <p:spPr bwMode="auto">
          <a:xfrm>
            <a:off x="1847478" y="267296"/>
            <a:ext cx="8208962" cy="1433512"/>
          </a:xfrm>
          <a:prstGeom prst="rect">
            <a:avLst/>
          </a:prstGeom>
          <a:noFill/>
          <a:ln w="9525">
            <a:noFill/>
            <a:miter lim="800000"/>
            <a:headEnd/>
            <a:tailEnd/>
          </a:ln>
        </p:spPr>
        <p:txBody>
          <a:bodyPr/>
          <a:lstStyle/>
          <a:p>
            <a:r>
              <a:rPr lang="da-DK" sz="3200">
                <a:solidFill>
                  <a:srgbClr val="002060"/>
                </a:solidFill>
              </a:rPr>
              <a:t>Kvalitet</a:t>
            </a:r>
            <a:endParaRPr lang="en-US" sz="3200">
              <a:solidFill>
                <a:srgbClr val="002060"/>
              </a:solidFill>
            </a:endParaRPr>
          </a:p>
        </p:txBody>
      </p:sp>
      <p:sp>
        <p:nvSpPr>
          <p:cNvPr id="34818" name="TextBox 2"/>
          <p:cNvSpPr txBox="1">
            <a:spLocks noChangeArrowheads="1"/>
          </p:cNvSpPr>
          <p:nvPr/>
        </p:nvSpPr>
        <p:spPr bwMode="auto">
          <a:xfrm>
            <a:off x="2208214" y="4149725"/>
            <a:ext cx="3240087" cy="707886"/>
          </a:xfrm>
          <a:prstGeom prst="rect">
            <a:avLst/>
          </a:prstGeom>
          <a:noFill/>
          <a:ln w="9525">
            <a:noFill/>
            <a:miter lim="800000"/>
            <a:headEnd/>
            <a:tailEnd/>
          </a:ln>
        </p:spPr>
        <p:txBody>
          <a:bodyPr>
            <a:spAutoFit/>
          </a:bodyPr>
          <a:lstStyle/>
          <a:p>
            <a:r>
              <a:rPr lang="da-DK" sz="4000"/>
              <a:t>Forventning</a:t>
            </a:r>
          </a:p>
        </p:txBody>
      </p:sp>
      <p:sp>
        <p:nvSpPr>
          <p:cNvPr id="34819" name="TextBox 3"/>
          <p:cNvSpPr txBox="1">
            <a:spLocks noChangeArrowheads="1"/>
          </p:cNvSpPr>
          <p:nvPr/>
        </p:nvSpPr>
        <p:spPr bwMode="auto">
          <a:xfrm>
            <a:off x="6744072" y="4077072"/>
            <a:ext cx="2736304" cy="707886"/>
          </a:xfrm>
          <a:prstGeom prst="rect">
            <a:avLst/>
          </a:prstGeom>
          <a:solidFill>
            <a:schemeClr val="bg1"/>
          </a:solidFill>
          <a:ln w="9525">
            <a:noFill/>
            <a:miter lim="800000"/>
            <a:headEnd/>
            <a:tailEnd/>
          </a:ln>
        </p:spPr>
        <p:txBody>
          <a:bodyPr wrap="square">
            <a:spAutoFit/>
          </a:bodyPr>
          <a:lstStyle/>
          <a:p>
            <a:r>
              <a:rPr lang="da-DK" sz="4000"/>
              <a:t>Oplevelse</a:t>
            </a:r>
          </a:p>
        </p:txBody>
      </p:sp>
      <p:sp>
        <p:nvSpPr>
          <p:cNvPr id="36869" name="Rectangle 4"/>
          <p:cNvSpPr>
            <a:spLocks noChangeArrowheads="1"/>
          </p:cNvSpPr>
          <p:nvPr/>
        </p:nvSpPr>
        <p:spPr bwMode="auto">
          <a:xfrm>
            <a:off x="2208214" y="4941888"/>
            <a:ext cx="2930525" cy="215900"/>
          </a:xfrm>
          <a:prstGeom prst="rect">
            <a:avLst/>
          </a:prstGeom>
          <a:solidFill>
            <a:srgbClr val="00B8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da-DK" sz="3599">
              <a:latin typeface="Calibri" charset="0"/>
              <a:ea typeface="ＭＳ Ｐゴシック" charset="0"/>
              <a:cs typeface="Arial" charset="0"/>
            </a:endParaRPr>
          </a:p>
        </p:txBody>
      </p:sp>
      <p:sp>
        <p:nvSpPr>
          <p:cNvPr id="36870" name="Rectangle 8"/>
          <p:cNvSpPr>
            <a:spLocks noChangeArrowheads="1"/>
          </p:cNvSpPr>
          <p:nvPr/>
        </p:nvSpPr>
        <p:spPr bwMode="auto">
          <a:xfrm>
            <a:off x="6467476" y="4941888"/>
            <a:ext cx="2930525" cy="215900"/>
          </a:xfrm>
          <a:prstGeom prst="rect">
            <a:avLst/>
          </a:prstGeom>
          <a:solidFill>
            <a:srgbClr val="00B8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da-DK" sz="3599">
              <a:latin typeface="Calibri" charset="0"/>
              <a:ea typeface="ＭＳ Ｐゴシック" charset="0"/>
              <a:cs typeface="Arial" charset="0"/>
            </a:endParaRPr>
          </a:p>
        </p:txBody>
      </p:sp>
      <p:sp>
        <p:nvSpPr>
          <p:cNvPr id="36871" name="Rectangle 9"/>
          <p:cNvSpPr>
            <a:spLocks noChangeArrowheads="1"/>
          </p:cNvSpPr>
          <p:nvPr/>
        </p:nvSpPr>
        <p:spPr bwMode="auto">
          <a:xfrm rot="5400000">
            <a:off x="3908425" y="3605213"/>
            <a:ext cx="3879850" cy="215900"/>
          </a:xfrm>
          <a:prstGeom prst="rect">
            <a:avLst/>
          </a:prstGeom>
          <a:solidFill>
            <a:srgbClr val="00B8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da-DK" sz="3599">
              <a:latin typeface="Calibri" charset="0"/>
              <a:ea typeface="ＭＳ Ｐゴシック" charset="0"/>
              <a:cs typeface="Arial" charset="0"/>
            </a:endParaRPr>
          </a:p>
        </p:txBody>
      </p:sp>
      <p:sp>
        <p:nvSpPr>
          <p:cNvPr id="36872" name="Rectangle 10"/>
          <p:cNvSpPr>
            <a:spLocks noChangeArrowheads="1"/>
          </p:cNvSpPr>
          <p:nvPr/>
        </p:nvSpPr>
        <p:spPr bwMode="auto">
          <a:xfrm>
            <a:off x="4860925" y="5653088"/>
            <a:ext cx="1976438" cy="474662"/>
          </a:xfrm>
          <a:prstGeom prst="rect">
            <a:avLst/>
          </a:prstGeom>
          <a:solidFill>
            <a:srgbClr val="00B8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da-DK" sz="3599">
              <a:latin typeface="Calibri" charset="0"/>
              <a:ea typeface="ＭＳ Ｐゴシック" charset="0"/>
              <a:cs typeface="Arial" charset="0"/>
            </a:endParaRPr>
          </a:p>
        </p:txBody>
      </p:sp>
      <p:cxnSp>
        <p:nvCxnSpPr>
          <p:cNvPr id="36873" name="Straight Connector 6"/>
          <p:cNvCxnSpPr>
            <a:cxnSpLocks noChangeShapeType="1"/>
          </p:cNvCxnSpPr>
          <p:nvPr/>
        </p:nvCxnSpPr>
        <p:spPr bwMode="auto">
          <a:xfrm flipH="1">
            <a:off x="2424114" y="1773238"/>
            <a:ext cx="1150937" cy="2303462"/>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874" name="Straight Connector 11"/>
          <p:cNvCxnSpPr>
            <a:cxnSpLocks noChangeShapeType="1"/>
          </p:cNvCxnSpPr>
          <p:nvPr/>
        </p:nvCxnSpPr>
        <p:spPr bwMode="auto">
          <a:xfrm>
            <a:off x="3575051" y="1773238"/>
            <a:ext cx="1152525" cy="2376487"/>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875" name="Straight Connector 17"/>
          <p:cNvCxnSpPr>
            <a:cxnSpLocks noChangeShapeType="1"/>
          </p:cNvCxnSpPr>
          <p:nvPr/>
        </p:nvCxnSpPr>
        <p:spPr bwMode="auto">
          <a:xfrm flipH="1">
            <a:off x="6837363" y="1808163"/>
            <a:ext cx="1150937" cy="230505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876" name="Straight Connector 18"/>
          <p:cNvCxnSpPr>
            <a:cxnSpLocks noChangeShapeType="1"/>
          </p:cNvCxnSpPr>
          <p:nvPr/>
        </p:nvCxnSpPr>
        <p:spPr bwMode="auto">
          <a:xfrm>
            <a:off x="7988301" y="1771650"/>
            <a:ext cx="1152525" cy="2376488"/>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6877" name="Rectangle 19"/>
          <p:cNvSpPr>
            <a:spLocks noChangeArrowheads="1"/>
          </p:cNvSpPr>
          <p:nvPr/>
        </p:nvSpPr>
        <p:spPr bwMode="auto">
          <a:xfrm rot="10800000">
            <a:off x="3908425" y="1565275"/>
            <a:ext cx="3881438" cy="215900"/>
          </a:xfrm>
          <a:prstGeom prst="rect">
            <a:avLst/>
          </a:prstGeom>
          <a:solidFill>
            <a:srgbClr val="00B8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da-DK" sz="3599">
              <a:latin typeface="Calibri" charset="0"/>
              <a:ea typeface="ＭＳ Ｐゴシック" charset="0"/>
              <a:cs typeface="Arial" charset="0"/>
            </a:endParaRPr>
          </a:p>
        </p:txBody>
      </p:sp>
    </p:spTree>
    <p:extLst>
      <p:ext uri="{BB962C8B-B14F-4D97-AF65-F5344CB8AC3E}">
        <p14:creationId xmlns:p14="http://schemas.microsoft.com/office/powerpoint/2010/main" val="4089009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Number Placeholder 3"/>
          <p:cNvSpPr>
            <a:spLocks noGrp="1"/>
          </p:cNvSpPr>
          <p:nvPr>
            <p:ph type="sldNum" sz="quarter" idx="12"/>
          </p:nvPr>
        </p:nvSpPr>
        <p:spPr bwMode="auto">
          <a:xfrm>
            <a:off x="16511035" y="-2963499"/>
            <a:ext cx="5485686" cy="730166"/>
          </a:xfrm>
          <a:prstGeom prst="rect">
            <a:avLst/>
          </a:prstGeom>
          <a:noFill/>
          <a:ln>
            <a:miter lim="800000"/>
            <a:headEnd/>
            <a:tailEnd/>
          </a:ln>
        </p:spPr>
        <p:txBody>
          <a:bodyPr vert="horz" lIns="91440" tIns="45720" rIns="91440" bIns="45720" rtlCol="0" anchor="ctr"/>
          <a:lstStyle>
            <a:defPPr>
              <a:defRPr lang="da-DK"/>
            </a:defPPr>
            <a:lvl1pPr marL="0" algn="r" defTabSz="1828526" rtl="0" eaLnBrk="1" latinLnBrk="0" hangingPunct="1">
              <a:defRPr sz="2400" kern="1200">
                <a:solidFill>
                  <a:schemeClr val="tx1">
                    <a:tint val="75000"/>
                  </a:schemeClr>
                </a:solidFill>
                <a:latin typeface="+mn-lt"/>
                <a:ea typeface="+mn-ea"/>
                <a:cs typeface="+mn-cs"/>
              </a:defRPr>
            </a:lvl1pPr>
            <a:lvl2pPr marL="914263" algn="l" defTabSz="1828526" rtl="0" eaLnBrk="1" latinLnBrk="0" hangingPunct="1">
              <a:defRPr sz="3599" kern="1200">
                <a:solidFill>
                  <a:schemeClr val="tx1"/>
                </a:solidFill>
                <a:latin typeface="+mn-lt"/>
                <a:ea typeface="+mn-ea"/>
                <a:cs typeface="+mn-cs"/>
              </a:defRPr>
            </a:lvl2pPr>
            <a:lvl3pPr marL="1828526" algn="l" defTabSz="1828526" rtl="0" eaLnBrk="1" latinLnBrk="0" hangingPunct="1">
              <a:defRPr sz="3599" kern="1200">
                <a:solidFill>
                  <a:schemeClr val="tx1"/>
                </a:solidFill>
                <a:latin typeface="+mn-lt"/>
                <a:ea typeface="+mn-ea"/>
                <a:cs typeface="+mn-cs"/>
              </a:defRPr>
            </a:lvl3pPr>
            <a:lvl4pPr marL="2742789" algn="l" defTabSz="1828526" rtl="0" eaLnBrk="1" latinLnBrk="0" hangingPunct="1">
              <a:defRPr sz="3599" kern="1200">
                <a:solidFill>
                  <a:schemeClr val="tx1"/>
                </a:solidFill>
                <a:latin typeface="+mn-lt"/>
                <a:ea typeface="+mn-ea"/>
                <a:cs typeface="+mn-cs"/>
              </a:defRPr>
            </a:lvl4pPr>
            <a:lvl5pPr marL="3657051" algn="l" defTabSz="1828526" rtl="0" eaLnBrk="1" latinLnBrk="0" hangingPunct="1">
              <a:defRPr sz="3599" kern="1200">
                <a:solidFill>
                  <a:schemeClr val="tx1"/>
                </a:solidFill>
                <a:latin typeface="+mn-lt"/>
                <a:ea typeface="+mn-ea"/>
                <a:cs typeface="+mn-cs"/>
              </a:defRPr>
            </a:lvl5pPr>
            <a:lvl6pPr marL="4571314" algn="l" defTabSz="1828526" rtl="0" eaLnBrk="1" latinLnBrk="0" hangingPunct="1">
              <a:defRPr sz="3599" kern="1200">
                <a:solidFill>
                  <a:schemeClr val="tx1"/>
                </a:solidFill>
                <a:latin typeface="+mn-lt"/>
                <a:ea typeface="+mn-ea"/>
                <a:cs typeface="+mn-cs"/>
              </a:defRPr>
            </a:lvl6pPr>
            <a:lvl7pPr marL="5485577" algn="l" defTabSz="1828526" rtl="0" eaLnBrk="1" latinLnBrk="0" hangingPunct="1">
              <a:defRPr sz="3599" kern="1200">
                <a:solidFill>
                  <a:schemeClr val="tx1"/>
                </a:solidFill>
                <a:latin typeface="+mn-lt"/>
                <a:ea typeface="+mn-ea"/>
                <a:cs typeface="+mn-cs"/>
              </a:defRPr>
            </a:lvl7pPr>
            <a:lvl8pPr marL="6399840" algn="l" defTabSz="1828526" rtl="0" eaLnBrk="1" latinLnBrk="0" hangingPunct="1">
              <a:defRPr sz="3599" kern="1200">
                <a:solidFill>
                  <a:schemeClr val="tx1"/>
                </a:solidFill>
                <a:latin typeface="+mn-lt"/>
                <a:ea typeface="+mn-ea"/>
                <a:cs typeface="+mn-cs"/>
              </a:defRPr>
            </a:lvl8pPr>
            <a:lvl9pPr marL="7314103" algn="l" defTabSz="1828526" rtl="0" eaLnBrk="1" latinLnBrk="0" hangingPunct="1">
              <a:defRPr sz="3599" kern="1200">
                <a:solidFill>
                  <a:schemeClr val="tx1"/>
                </a:solidFill>
                <a:latin typeface="+mn-lt"/>
                <a:ea typeface="+mn-ea"/>
                <a:cs typeface="+mn-cs"/>
              </a:defRPr>
            </a:lvl9pPr>
          </a:lstStyle>
          <a:p>
            <a:pPr>
              <a:tabLst>
                <a:tab pos="723972" algn="l"/>
                <a:tab pos="1447945" algn="l"/>
              </a:tabLst>
            </a:pPr>
            <a:fld id="{02B4619C-5079-4B13-A434-532D69BA9D25}" type="slidenum">
              <a:rPr lang="da-DK" smtClean="0"/>
              <a:pPr>
                <a:tabLst>
                  <a:tab pos="723972" algn="l"/>
                  <a:tab pos="1447945" algn="l"/>
                </a:tabLst>
              </a:pPr>
              <a:t>18</a:t>
            </a:fld>
            <a:endParaRPr lang="en-US">
              <a:solidFill>
                <a:schemeClr val="tx1"/>
              </a:solidFill>
              <a:latin typeface="Arial" pitchFamily="34" charset="0"/>
            </a:endParaRPr>
          </a:p>
        </p:txBody>
      </p:sp>
      <p:sp>
        <p:nvSpPr>
          <p:cNvPr id="37891" name="Rectangle 4"/>
          <p:cNvSpPr>
            <a:spLocks noChangeArrowheads="1"/>
          </p:cNvSpPr>
          <p:nvPr/>
        </p:nvSpPr>
        <p:spPr bwMode="auto">
          <a:xfrm>
            <a:off x="1631951" y="300039"/>
            <a:ext cx="824547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nSpc>
                <a:spcPct val="90000"/>
              </a:lnSpc>
            </a:pPr>
            <a:r>
              <a:rPr lang="da-DK" sz="3200" err="1"/>
              <a:t>Demings</a:t>
            </a:r>
            <a:r>
              <a:rPr lang="da-DK" sz="3200"/>
              <a:t> cirkel….</a:t>
            </a:r>
          </a:p>
        </p:txBody>
      </p:sp>
      <p:pic>
        <p:nvPicPr>
          <p:cNvPr id="2" name="Picture 1">
            <a:extLst>
              <a:ext uri="{FF2B5EF4-FFF2-40B4-BE49-F238E27FC236}">
                <a16:creationId xmlns:a16="http://schemas.microsoft.com/office/drawing/2014/main" id="{068A00E0-95E9-416D-AA8B-7C4211556C2C}"/>
              </a:ext>
            </a:extLst>
          </p:cNvPr>
          <p:cNvPicPr>
            <a:picLocks noChangeAspect="1"/>
          </p:cNvPicPr>
          <p:nvPr/>
        </p:nvPicPr>
        <p:blipFill>
          <a:blip r:embed="rId2"/>
          <a:stretch>
            <a:fillRect/>
          </a:stretch>
        </p:blipFill>
        <p:spPr>
          <a:xfrm>
            <a:off x="1243012" y="1095375"/>
            <a:ext cx="9705975" cy="4667250"/>
          </a:xfrm>
          <a:prstGeom prst="rect">
            <a:avLst/>
          </a:prstGeom>
        </p:spPr>
      </p:pic>
    </p:spTree>
    <p:extLst>
      <p:ext uri="{BB962C8B-B14F-4D97-AF65-F5344CB8AC3E}">
        <p14:creationId xmlns:p14="http://schemas.microsoft.com/office/powerpoint/2010/main" val="2569690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Number Placeholder 3"/>
          <p:cNvSpPr>
            <a:spLocks noGrp="1"/>
          </p:cNvSpPr>
          <p:nvPr>
            <p:ph type="sldNum" sz="quarter" idx="12"/>
          </p:nvPr>
        </p:nvSpPr>
        <p:spPr bwMode="auto">
          <a:xfrm>
            <a:off x="16511035" y="-2963499"/>
            <a:ext cx="5485686" cy="730166"/>
          </a:xfrm>
          <a:prstGeom prst="rect">
            <a:avLst/>
          </a:prstGeom>
          <a:noFill/>
          <a:ln>
            <a:miter lim="800000"/>
            <a:headEnd/>
            <a:tailEnd/>
          </a:ln>
        </p:spPr>
        <p:txBody>
          <a:bodyPr vert="horz" lIns="91440" tIns="45720" rIns="91440" bIns="45720" rtlCol="0" anchor="ctr"/>
          <a:lstStyle>
            <a:defPPr>
              <a:defRPr lang="da-DK"/>
            </a:defPPr>
            <a:lvl1pPr marL="0" algn="r" defTabSz="1828526" rtl="0" eaLnBrk="1" latinLnBrk="0" hangingPunct="1">
              <a:defRPr sz="2400" kern="1200">
                <a:solidFill>
                  <a:schemeClr val="tx1">
                    <a:tint val="75000"/>
                  </a:schemeClr>
                </a:solidFill>
                <a:latin typeface="+mn-lt"/>
                <a:ea typeface="+mn-ea"/>
                <a:cs typeface="+mn-cs"/>
              </a:defRPr>
            </a:lvl1pPr>
            <a:lvl2pPr marL="914263" algn="l" defTabSz="1828526" rtl="0" eaLnBrk="1" latinLnBrk="0" hangingPunct="1">
              <a:defRPr sz="3599" kern="1200">
                <a:solidFill>
                  <a:schemeClr val="tx1"/>
                </a:solidFill>
                <a:latin typeface="+mn-lt"/>
                <a:ea typeface="+mn-ea"/>
                <a:cs typeface="+mn-cs"/>
              </a:defRPr>
            </a:lvl2pPr>
            <a:lvl3pPr marL="1828526" algn="l" defTabSz="1828526" rtl="0" eaLnBrk="1" latinLnBrk="0" hangingPunct="1">
              <a:defRPr sz="3599" kern="1200">
                <a:solidFill>
                  <a:schemeClr val="tx1"/>
                </a:solidFill>
                <a:latin typeface="+mn-lt"/>
                <a:ea typeface="+mn-ea"/>
                <a:cs typeface="+mn-cs"/>
              </a:defRPr>
            </a:lvl3pPr>
            <a:lvl4pPr marL="2742789" algn="l" defTabSz="1828526" rtl="0" eaLnBrk="1" latinLnBrk="0" hangingPunct="1">
              <a:defRPr sz="3599" kern="1200">
                <a:solidFill>
                  <a:schemeClr val="tx1"/>
                </a:solidFill>
                <a:latin typeface="+mn-lt"/>
                <a:ea typeface="+mn-ea"/>
                <a:cs typeface="+mn-cs"/>
              </a:defRPr>
            </a:lvl4pPr>
            <a:lvl5pPr marL="3657051" algn="l" defTabSz="1828526" rtl="0" eaLnBrk="1" latinLnBrk="0" hangingPunct="1">
              <a:defRPr sz="3599" kern="1200">
                <a:solidFill>
                  <a:schemeClr val="tx1"/>
                </a:solidFill>
                <a:latin typeface="+mn-lt"/>
                <a:ea typeface="+mn-ea"/>
                <a:cs typeface="+mn-cs"/>
              </a:defRPr>
            </a:lvl5pPr>
            <a:lvl6pPr marL="4571314" algn="l" defTabSz="1828526" rtl="0" eaLnBrk="1" latinLnBrk="0" hangingPunct="1">
              <a:defRPr sz="3599" kern="1200">
                <a:solidFill>
                  <a:schemeClr val="tx1"/>
                </a:solidFill>
                <a:latin typeface="+mn-lt"/>
                <a:ea typeface="+mn-ea"/>
                <a:cs typeface="+mn-cs"/>
              </a:defRPr>
            </a:lvl6pPr>
            <a:lvl7pPr marL="5485577" algn="l" defTabSz="1828526" rtl="0" eaLnBrk="1" latinLnBrk="0" hangingPunct="1">
              <a:defRPr sz="3599" kern="1200">
                <a:solidFill>
                  <a:schemeClr val="tx1"/>
                </a:solidFill>
                <a:latin typeface="+mn-lt"/>
                <a:ea typeface="+mn-ea"/>
                <a:cs typeface="+mn-cs"/>
              </a:defRPr>
            </a:lvl7pPr>
            <a:lvl8pPr marL="6399840" algn="l" defTabSz="1828526" rtl="0" eaLnBrk="1" latinLnBrk="0" hangingPunct="1">
              <a:defRPr sz="3599" kern="1200">
                <a:solidFill>
                  <a:schemeClr val="tx1"/>
                </a:solidFill>
                <a:latin typeface="+mn-lt"/>
                <a:ea typeface="+mn-ea"/>
                <a:cs typeface="+mn-cs"/>
              </a:defRPr>
            </a:lvl8pPr>
            <a:lvl9pPr marL="7314103" algn="l" defTabSz="1828526" rtl="0" eaLnBrk="1" latinLnBrk="0" hangingPunct="1">
              <a:defRPr sz="3599" kern="1200">
                <a:solidFill>
                  <a:schemeClr val="tx1"/>
                </a:solidFill>
                <a:latin typeface="+mn-lt"/>
                <a:ea typeface="+mn-ea"/>
                <a:cs typeface="+mn-cs"/>
              </a:defRPr>
            </a:lvl9pPr>
          </a:lstStyle>
          <a:p>
            <a:pPr>
              <a:tabLst>
                <a:tab pos="723972" algn="l"/>
                <a:tab pos="1447945" algn="l"/>
              </a:tabLst>
            </a:pPr>
            <a:fld id="{02B4619C-5079-4B13-A434-532D69BA9D25}" type="slidenum">
              <a:rPr lang="da-DK" smtClean="0"/>
              <a:pPr>
                <a:tabLst>
                  <a:tab pos="723972" algn="l"/>
                  <a:tab pos="1447945" algn="l"/>
                </a:tabLst>
              </a:pPr>
              <a:t>19</a:t>
            </a:fld>
            <a:endParaRPr lang="en-US">
              <a:solidFill>
                <a:schemeClr val="tx1"/>
              </a:solidFill>
              <a:latin typeface="Arial" pitchFamily="34" charset="0"/>
            </a:endParaRPr>
          </a:p>
        </p:txBody>
      </p:sp>
      <p:sp>
        <p:nvSpPr>
          <p:cNvPr id="39939" name="Rectangle 2"/>
          <p:cNvSpPr>
            <a:spLocks noGrp="1" noChangeArrowheads="1"/>
          </p:cNvSpPr>
          <p:nvPr>
            <p:ph type="title"/>
          </p:nvPr>
        </p:nvSpPr>
        <p:spPr>
          <a:xfrm>
            <a:off x="940149" y="242888"/>
            <a:ext cx="11447367" cy="641695"/>
          </a:xfrm>
        </p:spPr>
        <p:txBody>
          <a:bodyPr/>
          <a:lstStyle/>
          <a:p>
            <a:pPr algn="l" eaLnBrk="1" hangingPunct="1">
              <a:defRPr/>
            </a:pPr>
            <a:r>
              <a:rPr lang="da-DK" sz="3200">
                <a:ea typeface="Microsoft YaHei" charset="0"/>
              </a:rPr>
              <a:t>Ledelsessystem (Kvalitet/Informationssikkerhed)</a:t>
            </a:r>
          </a:p>
        </p:txBody>
      </p:sp>
      <p:pic>
        <p:nvPicPr>
          <p:cNvPr id="4" name="Picture 3">
            <a:extLst>
              <a:ext uri="{FF2B5EF4-FFF2-40B4-BE49-F238E27FC236}">
                <a16:creationId xmlns:a16="http://schemas.microsoft.com/office/drawing/2014/main" id="{1808F1B6-34C9-4215-90C6-0811DD3C8CDD}"/>
              </a:ext>
            </a:extLst>
          </p:cNvPr>
          <p:cNvPicPr>
            <a:picLocks noChangeAspect="1"/>
          </p:cNvPicPr>
          <p:nvPr/>
        </p:nvPicPr>
        <p:blipFill>
          <a:blip r:embed="rId2"/>
          <a:stretch>
            <a:fillRect/>
          </a:stretch>
        </p:blipFill>
        <p:spPr>
          <a:xfrm>
            <a:off x="1862137" y="981075"/>
            <a:ext cx="8467725" cy="4895850"/>
          </a:xfrm>
          <a:prstGeom prst="rect">
            <a:avLst/>
          </a:prstGeom>
        </p:spPr>
      </p:pic>
    </p:spTree>
    <p:extLst>
      <p:ext uri="{BB962C8B-B14F-4D97-AF65-F5344CB8AC3E}">
        <p14:creationId xmlns:p14="http://schemas.microsoft.com/office/powerpoint/2010/main" val="1776014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 6">
            <a:extLst>
              <a:ext uri="{FF2B5EF4-FFF2-40B4-BE49-F238E27FC236}">
                <a16:creationId xmlns:a16="http://schemas.microsoft.com/office/drawing/2014/main" id="{9E9B29CC-A2DC-634B-E8E0-032AD00A3F46}"/>
              </a:ext>
            </a:extLst>
          </p:cNvPr>
          <p:cNvGraphicFramePr>
            <a:graphicFrameLocks noGrp="1"/>
          </p:cNvGraphicFramePr>
          <p:nvPr>
            <p:extLst>
              <p:ext uri="{D42A27DB-BD31-4B8C-83A1-F6EECF244321}">
                <p14:modId xmlns:p14="http://schemas.microsoft.com/office/powerpoint/2010/main" val="782084671"/>
              </p:ext>
            </p:extLst>
          </p:nvPr>
        </p:nvGraphicFramePr>
        <p:xfrm>
          <a:off x="1278017" y="1282191"/>
          <a:ext cx="9818846" cy="5085080"/>
        </p:xfrm>
        <a:graphic>
          <a:graphicData uri="http://schemas.openxmlformats.org/drawingml/2006/table">
            <a:tbl>
              <a:tblPr firstRow="1" bandRow="1">
                <a:tableStyleId>{00A15C55-8517-42AA-B614-E9B94910E393}</a:tableStyleId>
              </a:tblPr>
              <a:tblGrid>
                <a:gridCol w="1337167">
                  <a:extLst>
                    <a:ext uri="{9D8B030D-6E8A-4147-A177-3AD203B41FA5}">
                      <a16:colId xmlns:a16="http://schemas.microsoft.com/office/drawing/2014/main" val="1391282170"/>
                    </a:ext>
                  </a:extLst>
                </a:gridCol>
                <a:gridCol w="2788920">
                  <a:extLst>
                    <a:ext uri="{9D8B030D-6E8A-4147-A177-3AD203B41FA5}">
                      <a16:colId xmlns:a16="http://schemas.microsoft.com/office/drawing/2014/main" val="1100028441"/>
                    </a:ext>
                  </a:extLst>
                </a:gridCol>
                <a:gridCol w="5692759">
                  <a:extLst>
                    <a:ext uri="{9D8B030D-6E8A-4147-A177-3AD203B41FA5}">
                      <a16:colId xmlns:a16="http://schemas.microsoft.com/office/drawing/2014/main" val="3256708495"/>
                    </a:ext>
                  </a:extLst>
                </a:gridCol>
              </a:tblGrid>
              <a:tr h="370840">
                <a:tc>
                  <a:txBody>
                    <a:bodyPr/>
                    <a:lstStyle/>
                    <a:p>
                      <a:r>
                        <a:rPr lang="da-DK" sz="1400" dirty="0"/>
                        <a:t>År</a:t>
                      </a:r>
                    </a:p>
                  </a:txBody>
                  <a:tcPr/>
                </a:tc>
                <a:tc>
                  <a:txBody>
                    <a:bodyPr/>
                    <a:lstStyle/>
                    <a:p>
                      <a:r>
                        <a:rPr lang="da-DK" sz="1400" dirty="0"/>
                        <a:t>Virksomhed</a:t>
                      </a:r>
                    </a:p>
                  </a:txBody>
                  <a:tcPr/>
                </a:tc>
                <a:tc>
                  <a:txBody>
                    <a:bodyPr/>
                    <a:lstStyle/>
                    <a:p>
                      <a:r>
                        <a:rPr lang="da-DK" sz="1400" dirty="0"/>
                        <a:t>Rolle</a:t>
                      </a:r>
                    </a:p>
                  </a:txBody>
                  <a:tcPr/>
                </a:tc>
                <a:extLst>
                  <a:ext uri="{0D108BD9-81ED-4DB2-BD59-A6C34878D82A}">
                    <a16:rowId xmlns:a16="http://schemas.microsoft.com/office/drawing/2014/main" val="1463199623"/>
                  </a:ext>
                </a:extLst>
              </a:tr>
              <a:tr h="370840">
                <a:tc>
                  <a:txBody>
                    <a:bodyPr/>
                    <a:lstStyle/>
                    <a:p>
                      <a:r>
                        <a:rPr lang="da-DK" sz="1200" b="1" dirty="0"/>
                        <a:t>2021</a:t>
                      </a:r>
                    </a:p>
                  </a:txBody>
                  <a:tcPr/>
                </a:tc>
                <a:tc>
                  <a:txBody>
                    <a:bodyPr/>
                    <a:lstStyle/>
                    <a:p>
                      <a:r>
                        <a:rPr lang="da-DK" sz="1200" b="1" dirty="0"/>
                        <a:t>Itm8 A/S</a:t>
                      </a:r>
                    </a:p>
                  </a:txBody>
                  <a:tcPr/>
                </a:tc>
                <a:tc>
                  <a:txBody>
                    <a:bodyPr/>
                    <a:lstStyle/>
                    <a:p>
                      <a:r>
                        <a:rPr lang="da-DK" sz="1200" b="1" dirty="0"/>
                        <a:t>Information Security Manager </a:t>
                      </a:r>
                    </a:p>
                  </a:txBody>
                  <a:tcPr/>
                </a:tc>
                <a:extLst>
                  <a:ext uri="{0D108BD9-81ED-4DB2-BD59-A6C34878D82A}">
                    <a16:rowId xmlns:a16="http://schemas.microsoft.com/office/drawing/2014/main" val="3172041935"/>
                  </a:ext>
                </a:extLst>
              </a:tr>
              <a:tr h="370840">
                <a:tc>
                  <a:txBody>
                    <a:bodyPr/>
                    <a:lstStyle/>
                    <a:p>
                      <a:r>
                        <a:rPr lang="da-DK" sz="1200" b="1" dirty="0"/>
                        <a:t>2018</a:t>
                      </a:r>
                    </a:p>
                  </a:txBody>
                  <a:tcPr/>
                </a:tc>
                <a:tc>
                  <a:txBody>
                    <a:bodyPr/>
                    <a:lstStyle/>
                    <a:p>
                      <a:r>
                        <a:rPr lang="da-DK" sz="1200" b="1" dirty="0" err="1"/>
                        <a:t>Itadel</a:t>
                      </a:r>
                      <a:endParaRPr lang="da-DK" sz="1200" b="1" dirty="0"/>
                    </a:p>
                  </a:txBody>
                  <a:tcPr/>
                </a:tc>
                <a:tc>
                  <a:txBody>
                    <a:bodyPr/>
                    <a:lstStyle/>
                    <a:p>
                      <a:r>
                        <a:rPr lang="da-DK" sz="1200" b="1" dirty="0"/>
                        <a:t>Information Security Manager</a:t>
                      </a:r>
                    </a:p>
                  </a:txBody>
                  <a:tcPr/>
                </a:tc>
                <a:extLst>
                  <a:ext uri="{0D108BD9-81ED-4DB2-BD59-A6C34878D82A}">
                    <a16:rowId xmlns:a16="http://schemas.microsoft.com/office/drawing/2014/main" val="1897130436"/>
                  </a:ext>
                </a:extLst>
              </a:tr>
              <a:tr h="370840">
                <a:tc>
                  <a:txBody>
                    <a:bodyPr/>
                    <a:lstStyle/>
                    <a:p>
                      <a:r>
                        <a:rPr lang="da-DK" sz="1200" b="1" dirty="0"/>
                        <a:t>2012</a:t>
                      </a:r>
                    </a:p>
                  </a:txBody>
                  <a:tcPr/>
                </a:tc>
                <a:tc>
                  <a:txBody>
                    <a:bodyPr/>
                    <a:lstStyle/>
                    <a:p>
                      <a:r>
                        <a:rPr lang="da-DK" sz="1200" b="1" dirty="0" err="1"/>
                        <a:t>JNdata</a:t>
                      </a:r>
                      <a:endParaRPr lang="da-DK" sz="1200" b="1" dirty="0"/>
                    </a:p>
                  </a:txBody>
                  <a:tcPr/>
                </a:tc>
                <a:tc>
                  <a:txBody>
                    <a:bodyPr/>
                    <a:lstStyle/>
                    <a:p>
                      <a:r>
                        <a:rPr lang="da-DK" sz="1200" b="1" dirty="0"/>
                        <a:t>Afdelingschef for </a:t>
                      </a:r>
                      <a:r>
                        <a:rPr lang="da-DK" sz="1200" b="1" dirty="0" err="1"/>
                        <a:t>Process</a:t>
                      </a:r>
                      <a:r>
                        <a:rPr lang="da-DK" sz="1200" b="1" dirty="0"/>
                        <a:t> Management</a:t>
                      </a:r>
                    </a:p>
                  </a:txBody>
                  <a:tcPr/>
                </a:tc>
                <a:extLst>
                  <a:ext uri="{0D108BD9-81ED-4DB2-BD59-A6C34878D82A}">
                    <a16:rowId xmlns:a16="http://schemas.microsoft.com/office/drawing/2014/main" val="808710102"/>
                  </a:ext>
                </a:extLst>
              </a:tr>
              <a:tr h="370840">
                <a:tc>
                  <a:txBody>
                    <a:bodyPr/>
                    <a:lstStyle/>
                    <a:p>
                      <a:pPr marL="0" algn="l" defTabSz="914400" rtl="0" eaLnBrk="1" latinLnBrk="0" hangingPunct="1"/>
                      <a:r>
                        <a:rPr lang="da-DK" sz="1200" b="1" kern="1200" dirty="0">
                          <a:solidFill>
                            <a:schemeClr val="dk1"/>
                          </a:solidFill>
                          <a:latin typeface="+mn-lt"/>
                          <a:ea typeface="+mn-ea"/>
                          <a:cs typeface="+mn-cs"/>
                        </a:rPr>
                        <a:t>2008</a:t>
                      </a:r>
                    </a:p>
                  </a:txBody>
                  <a:tcPr/>
                </a:tc>
                <a:tc>
                  <a:txBody>
                    <a:bodyPr/>
                    <a:lstStyle/>
                    <a:p>
                      <a:pPr marL="0" algn="l" defTabSz="914400" rtl="0" eaLnBrk="1" latinLnBrk="0" hangingPunct="1"/>
                      <a:r>
                        <a:rPr lang="da-DK" sz="1200" b="1" kern="1200" dirty="0">
                          <a:solidFill>
                            <a:schemeClr val="dk1"/>
                          </a:solidFill>
                          <a:latin typeface="+mn-lt"/>
                          <a:ea typeface="+mn-ea"/>
                          <a:cs typeface="+mn-cs"/>
                        </a:rPr>
                        <a:t>Region Syddanmark</a:t>
                      </a:r>
                    </a:p>
                  </a:txBody>
                  <a:tcPr/>
                </a:tc>
                <a:tc>
                  <a:txBody>
                    <a:bodyPr/>
                    <a:lstStyle/>
                    <a:p>
                      <a:r>
                        <a:rPr lang="da-DK" sz="1200" b="1" kern="1200" dirty="0">
                          <a:solidFill>
                            <a:schemeClr val="dk1"/>
                          </a:solidFill>
                          <a:latin typeface="+mn-lt"/>
                          <a:ea typeface="+mn-ea"/>
                          <a:cs typeface="+mn-cs"/>
                        </a:rPr>
                        <a:t>IT direktør</a:t>
                      </a:r>
                    </a:p>
                  </a:txBody>
                  <a:tcPr/>
                </a:tc>
                <a:extLst>
                  <a:ext uri="{0D108BD9-81ED-4DB2-BD59-A6C34878D82A}">
                    <a16:rowId xmlns:a16="http://schemas.microsoft.com/office/drawing/2014/main" val="1555706872"/>
                  </a:ext>
                </a:extLst>
              </a:tr>
              <a:tr h="370840">
                <a:tc>
                  <a:txBody>
                    <a:bodyPr/>
                    <a:lstStyle/>
                    <a:p>
                      <a:r>
                        <a:rPr lang="da-DK" sz="1200" b="1" dirty="0"/>
                        <a:t>2004</a:t>
                      </a:r>
                    </a:p>
                  </a:txBody>
                  <a:tcPr/>
                </a:tc>
                <a:tc>
                  <a:txBody>
                    <a:bodyPr/>
                    <a:lstStyle/>
                    <a:p>
                      <a:r>
                        <a:rPr lang="da-DK" sz="1200" b="1" dirty="0"/>
                        <a:t>IBM</a:t>
                      </a:r>
                    </a:p>
                  </a:txBody>
                  <a:tcPr/>
                </a:tc>
                <a:tc>
                  <a:txBody>
                    <a:bodyPr/>
                    <a:lstStyle/>
                    <a:p>
                      <a:r>
                        <a:rPr lang="da-DK" sz="1200" b="1" dirty="0"/>
                        <a:t>Kvalitetschef</a:t>
                      </a:r>
                    </a:p>
                  </a:txBody>
                  <a:tcPr/>
                </a:tc>
                <a:extLst>
                  <a:ext uri="{0D108BD9-81ED-4DB2-BD59-A6C34878D82A}">
                    <a16:rowId xmlns:a16="http://schemas.microsoft.com/office/drawing/2014/main" val="2622772486"/>
                  </a:ext>
                </a:extLst>
              </a:tr>
              <a:tr h="370840">
                <a:tc>
                  <a:txBody>
                    <a:bodyPr/>
                    <a:lstStyle/>
                    <a:p>
                      <a:r>
                        <a:rPr lang="da-DK" sz="1200" b="1" dirty="0"/>
                        <a:t>1999</a:t>
                      </a:r>
                    </a:p>
                  </a:txBody>
                  <a:tcPr/>
                </a:tc>
                <a:tc>
                  <a:txBody>
                    <a:bodyPr/>
                    <a:lstStyle/>
                    <a:p>
                      <a:r>
                        <a:rPr lang="da-DK" sz="1200" b="1" dirty="0" err="1"/>
                        <a:t>DMdata</a:t>
                      </a:r>
                      <a:endParaRPr lang="da-DK" sz="1200" b="1" dirty="0"/>
                    </a:p>
                  </a:txBody>
                  <a:tcPr/>
                </a:tc>
                <a:tc>
                  <a:txBody>
                    <a:bodyPr/>
                    <a:lstStyle/>
                    <a:p>
                      <a:r>
                        <a:rPr lang="da-DK" sz="1200" b="1" dirty="0"/>
                        <a:t>Kvalitetschef</a:t>
                      </a:r>
                    </a:p>
                  </a:txBody>
                  <a:tcPr/>
                </a:tc>
                <a:extLst>
                  <a:ext uri="{0D108BD9-81ED-4DB2-BD59-A6C34878D82A}">
                    <a16:rowId xmlns:a16="http://schemas.microsoft.com/office/drawing/2014/main" val="323811516"/>
                  </a:ext>
                </a:extLst>
              </a:tr>
              <a:tr h="370840">
                <a:tc>
                  <a:txBody>
                    <a:bodyPr/>
                    <a:lstStyle/>
                    <a:p>
                      <a:r>
                        <a:rPr lang="da-DK" sz="1200" b="1" dirty="0"/>
                        <a:t>1986</a:t>
                      </a:r>
                    </a:p>
                  </a:txBody>
                  <a:tcPr/>
                </a:tc>
                <a:tc>
                  <a:txBody>
                    <a:bodyPr/>
                    <a:lstStyle/>
                    <a:p>
                      <a:r>
                        <a:rPr lang="da-DK" sz="1200" b="1" dirty="0"/>
                        <a:t>LEC</a:t>
                      </a:r>
                    </a:p>
                  </a:txBody>
                  <a:tcPr/>
                </a:tc>
                <a:tc>
                  <a:txBody>
                    <a:bodyPr/>
                    <a:lstStyle/>
                    <a:p>
                      <a:r>
                        <a:rPr lang="da-DK" sz="1200" b="1" dirty="0"/>
                        <a:t>Afdelingschef</a:t>
                      </a:r>
                    </a:p>
                  </a:txBody>
                  <a:tcPr/>
                </a:tc>
                <a:extLst>
                  <a:ext uri="{0D108BD9-81ED-4DB2-BD59-A6C34878D82A}">
                    <a16:rowId xmlns:a16="http://schemas.microsoft.com/office/drawing/2014/main" val="101958556"/>
                  </a:ext>
                </a:extLst>
              </a:tr>
              <a:tr h="370840">
                <a:tc>
                  <a:txBody>
                    <a:bodyPr/>
                    <a:lstStyle/>
                    <a:p>
                      <a:endParaRPr lang="da-DK" sz="1200" b="1" dirty="0"/>
                    </a:p>
                  </a:txBody>
                  <a:tcPr/>
                </a:tc>
                <a:tc>
                  <a:txBody>
                    <a:bodyPr/>
                    <a:lstStyle/>
                    <a:p>
                      <a:endParaRPr lang="da-DK" sz="1200" b="1" dirty="0"/>
                    </a:p>
                  </a:txBody>
                  <a:tcPr/>
                </a:tc>
                <a:tc>
                  <a:txBody>
                    <a:bodyPr/>
                    <a:lstStyle/>
                    <a:p>
                      <a:endParaRPr lang="da-DK" sz="1200" b="1" dirty="0"/>
                    </a:p>
                  </a:txBody>
                  <a:tcPr/>
                </a:tc>
                <a:extLst>
                  <a:ext uri="{0D108BD9-81ED-4DB2-BD59-A6C34878D82A}">
                    <a16:rowId xmlns:a16="http://schemas.microsoft.com/office/drawing/2014/main" val="512705532"/>
                  </a:ext>
                </a:extLst>
              </a:tr>
              <a:tr h="370840">
                <a:tc>
                  <a:txBody>
                    <a:bodyPr/>
                    <a:lstStyle/>
                    <a:p>
                      <a:r>
                        <a:rPr lang="da-DK" sz="1200" b="1" dirty="0"/>
                        <a:t>1982</a:t>
                      </a:r>
                    </a:p>
                  </a:txBody>
                  <a:tcPr/>
                </a:tc>
                <a:tc>
                  <a:txBody>
                    <a:bodyPr/>
                    <a:lstStyle/>
                    <a:p>
                      <a:r>
                        <a:rPr lang="da-DK" sz="1200" b="1" dirty="0"/>
                        <a:t>Århus Skolevæsen</a:t>
                      </a:r>
                    </a:p>
                  </a:txBody>
                  <a:tcPr/>
                </a:tc>
                <a:tc>
                  <a:txBody>
                    <a:bodyPr/>
                    <a:lstStyle/>
                    <a:p>
                      <a:r>
                        <a:rPr lang="da-DK" sz="1200" b="1" dirty="0"/>
                        <a:t>Lærer Idræt, matematik og IT – underviser lærerne i Århus i IT</a:t>
                      </a:r>
                    </a:p>
                  </a:txBody>
                  <a:tcPr/>
                </a:tc>
                <a:extLst>
                  <a:ext uri="{0D108BD9-81ED-4DB2-BD59-A6C34878D82A}">
                    <a16:rowId xmlns:a16="http://schemas.microsoft.com/office/drawing/2014/main" val="3461338711"/>
                  </a:ext>
                </a:extLst>
              </a:tr>
              <a:tr h="370840">
                <a:tc>
                  <a:txBody>
                    <a:bodyPr/>
                    <a:lstStyle/>
                    <a:p>
                      <a:endParaRPr lang="da-DK" sz="1200" b="1" dirty="0"/>
                    </a:p>
                  </a:txBody>
                  <a:tcPr/>
                </a:tc>
                <a:tc>
                  <a:txBody>
                    <a:bodyPr/>
                    <a:lstStyle/>
                    <a:p>
                      <a:endParaRPr lang="da-DK" sz="1200" b="1" dirty="0"/>
                    </a:p>
                  </a:txBody>
                  <a:tcPr/>
                </a:tc>
                <a:tc>
                  <a:txBody>
                    <a:bodyPr/>
                    <a:lstStyle/>
                    <a:p>
                      <a:endParaRPr lang="da-DK" sz="1200" b="1" dirty="0"/>
                    </a:p>
                  </a:txBody>
                  <a:tcPr/>
                </a:tc>
                <a:extLst>
                  <a:ext uri="{0D108BD9-81ED-4DB2-BD59-A6C34878D82A}">
                    <a16:rowId xmlns:a16="http://schemas.microsoft.com/office/drawing/2014/main" val="130810214"/>
                  </a:ext>
                </a:extLst>
              </a:tr>
              <a:tr h="370840">
                <a:tc>
                  <a:txBody>
                    <a:bodyPr/>
                    <a:lstStyle/>
                    <a:p>
                      <a:r>
                        <a:rPr lang="da-DK" sz="1200" b="1" dirty="0"/>
                        <a:t>2016</a:t>
                      </a:r>
                    </a:p>
                  </a:txBody>
                  <a:tcPr/>
                </a:tc>
                <a:tc>
                  <a:txBody>
                    <a:bodyPr/>
                    <a:lstStyle/>
                    <a:p>
                      <a:r>
                        <a:rPr lang="da-DK" sz="1200" b="1" dirty="0"/>
                        <a:t>DNV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dirty="0" err="1"/>
                        <a:t>Lead</a:t>
                      </a:r>
                      <a:r>
                        <a:rPr lang="da-DK" sz="1200" b="1" dirty="0"/>
                        <a:t> Auditor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dirty="0"/>
                        <a:t>Certificering af virksomheder i ISO 9001, ISO 27001, 27701 og ISO 22301, WLA</a:t>
                      </a:r>
                    </a:p>
                    <a:p>
                      <a:endParaRPr lang="da-DK" sz="1200" b="1" dirty="0"/>
                    </a:p>
                  </a:txBody>
                  <a:tcPr/>
                </a:tc>
                <a:extLst>
                  <a:ext uri="{0D108BD9-81ED-4DB2-BD59-A6C34878D82A}">
                    <a16:rowId xmlns:a16="http://schemas.microsoft.com/office/drawing/2014/main" val="3526800118"/>
                  </a:ext>
                </a:extLst>
              </a:tr>
            </a:tbl>
          </a:graphicData>
        </a:graphic>
      </p:graphicFrame>
      <p:sp>
        <p:nvSpPr>
          <p:cNvPr id="3" name="Tekstfelt 2">
            <a:extLst>
              <a:ext uri="{FF2B5EF4-FFF2-40B4-BE49-F238E27FC236}">
                <a16:creationId xmlns:a16="http://schemas.microsoft.com/office/drawing/2014/main" id="{8846F5FD-BC00-BE17-51F5-A6C9D84C3191}"/>
              </a:ext>
            </a:extLst>
          </p:cNvPr>
          <p:cNvSpPr txBox="1"/>
          <p:nvPr/>
        </p:nvSpPr>
        <p:spPr>
          <a:xfrm>
            <a:off x="1186577" y="548640"/>
            <a:ext cx="3163824" cy="369332"/>
          </a:xfrm>
          <a:prstGeom prst="rect">
            <a:avLst/>
          </a:prstGeom>
          <a:noFill/>
        </p:spPr>
        <p:txBody>
          <a:bodyPr wrap="square" rtlCol="0">
            <a:spAutoFit/>
          </a:bodyPr>
          <a:lstStyle/>
          <a:p>
            <a:r>
              <a:rPr lang="da-DK" b="1" dirty="0"/>
              <a:t>Nils Lau</a:t>
            </a:r>
          </a:p>
        </p:txBody>
      </p:sp>
    </p:spTree>
    <p:extLst>
      <p:ext uri="{BB962C8B-B14F-4D97-AF65-F5344CB8AC3E}">
        <p14:creationId xmlns:p14="http://schemas.microsoft.com/office/powerpoint/2010/main" val="1120231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lede 1" descr="Diagram&#10;&#10;Description automatically generated">
            <a:extLst>
              <a:ext uri="{FF2B5EF4-FFF2-40B4-BE49-F238E27FC236}">
                <a16:creationId xmlns:a16="http://schemas.microsoft.com/office/drawing/2014/main" id="{55EFC6B0-F6F4-CD62-9283-10657B8C399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43" r="1180" b="1"/>
          <a:stretch/>
        </p:blipFill>
        <p:spPr bwMode="auto">
          <a:xfrm>
            <a:off x="20" y="10"/>
            <a:ext cx="12191980" cy="6857990"/>
          </a:xfrm>
          <a:prstGeom prst="rect">
            <a:avLst/>
          </a:prstGeom>
          <a:noFill/>
          <a:ln>
            <a:noFill/>
          </a:ln>
        </p:spPr>
      </p:pic>
    </p:spTree>
    <p:extLst>
      <p:ext uri="{BB962C8B-B14F-4D97-AF65-F5344CB8AC3E}">
        <p14:creationId xmlns:p14="http://schemas.microsoft.com/office/powerpoint/2010/main" val="97207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AF3A9-2CD8-43F1-BDB1-9F737D846376}"/>
              </a:ext>
            </a:extLst>
          </p:cNvPr>
          <p:cNvSpPr txBox="1">
            <a:spLocks/>
          </p:cNvSpPr>
          <p:nvPr/>
        </p:nvSpPr>
        <p:spPr>
          <a:xfrm>
            <a:off x="1190851" y="373706"/>
            <a:ext cx="10248608" cy="1499388"/>
          </a:xfrm>
          <a:prstGeom prst="rect">
            <a:avLst/>
          </a:prstGeom>
        </p:spPr>
        <p:txBody>
          <a:bodyPr/>
          <a:lstStyle>
            <a:lvl1pPr algn="l" defTabSz="1828526" rtl="0" eaLnBrk="1" latinLnBrk="0" hangingPunct="1">
              <a:lnSpc>
                <a:spcPct val="90000"/>
              </a:lnSpc>
              <a:spcBef>
                <a:spcPct val="0"/>
              </a:spcBef>
              <a:buNone/>
              <a:defRPr sz="8000" b="1" kern="1200">
                <a:solidFill>
                  <a:schemeClr val="tx1"/>
                </a:solidFill>
                <a:latin typeface="+mj-lt"/>
                <a:ea typeface="+mj-ea"/>
                <a:cs typeface="+mj-cs"/>
              </a:defRPr>
            </a:lvl1pPr>
          </a:lstStyle>
          <a:p>
            <a:r>
              <a:rPr lang="da-DK" sz="4001"/>
              <a:t>Datamodel</a:t>
            </a:r>
          </a:p>
        </p:txBody>
      </p:sp>
      <p:sp>
        <p:nvSpPr>
          <p:cNvPr id="3" name="Rectangle 2">
            <a:extLst>
              <a:ext uri="{FF2B5EF4-FFF2-40B4-BE49-F238E27FC236}">
                <a16:creationId xmlns:a16="http://schemas.microsoft.com/office/drawing/2014/main" id="{2172D8FF-FC1B-45BD-B65D-94E7160058E2}"/>
              </a:ext>
            </a:extLst>
          </p:cNvPr>
          <p:cNvSpPr/>
          <p:nvPr/>
        </p:nvSpPr>
        <p:spPr>
          <a:xfrm>
            <a:off x="4530350" y="2224786"/>
            <a:ext cx="1068205" cy="668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t>Service</a:t>
            </a:r>
          </a:p>
        </p:txBody>
      </p:sp>
      <p:sp>
        <p:nvSpPr>
          <p:cNvPr id="4" name="Rectangle 3">
            <a:extLst>
              <a:ext uri="{FF2B5EF4-FFF2-40B4-BE49-F238E27FC236}">
                <a16:creationId xmlns:a16="http://schemas.microsoft.com/office/drawing/2014/main" id="{0F29D710-1C50-4063-94BF-C3CF3BBCFB53}"/>
              </a:ext>
            </a:extLst>
          </p:cNvPr>
          <p:cNvSpPr/>
          <p:nvPr/>
        </p:nvSpPr>
        <p:spPr>
          <a:xfrm>
            <a:off x="4530350" y="3334937"/>
            <a:ext cx="1068205" cy="668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t>Proces</a:t>
            </a:r>
          </a:p>
        </p:txBody>
      </p:sp>
      <p:sp>
        <p:nvSpPr>
          <p:cNvPr id="5" name="Rectangle 4">
            <a:extLst>
              <a:ext uri="{FF2B5EF4-FFF2-40B4-BE49-F238E27FC236}">
                <a16:creationId xmlns:a16="http://schemas.microsoft.com/office/drawing/2014/main" id="{073B9BDE-A82B-412D-91E4-078210DDF18A}"/>
              </a:ext>
            </a:extLst>
          </p:cNvPr>
          <p:cNvSpPr/>
          <p:nvPr/>
        </p:nvSpPr>
        <p:spPr>
          <a:xfrm>
            <a:off x="8158003" y="2224786"/>
            <a:ext cx="1068205" cy="668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t>Kunde</a:t>
            </a:r>
          </a:p>
        </p:txBody>
      </p:sp>
      <p:sp>
        <p:nvSpPr>
          <p:cNvPr id="6" name="Rectangle 5">
            <a:extLst>
              <a:ext uri="{FF2B5EF4-FFF2-40B4-BE49-F238E27FC236}">
                <a16:creationId xmlns:a16="http://schemas.microsoft.com/office/drawing/2014/main" id="{A8D5FC21-7D04-4A7F-ABAC-237D6AA237C0}"/>
              </a:ext>
            </a:extLst>
          </p:cNvPr>
          <p:cNvSpPr/>
          <p:nvPr/>
        </p:nvSpPr>
        <p:spPr>
          <a:xfrm>
            <a:off x="2714787" y="3334937"/>
            <a:ext cx="1068205" cy="668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t>Rolle</a:t>
            </a:r>
          </a:p>
        </p:txBody>
      </p:sp>
      <p:sp>
        <p:nvSpPr>
          <p:cNvPr id="7" name="Rectangle 6">
            <a:extLst>
              <a:ext uri="{FF2B5EF4-FFF2-40B4-BE49-F238E27FC236}">
                <a16:creationId xmlns:a16="http://schemas.microsoft.com/office/drawing/2014/main" id="{6CD9B667-A1BC-4F56-92E7-A78022C44F04}"/>
              </a:ext>
            </a:extLst>
          </p:cNvPr>
          <p:cNvSpPr/>
          <p:nvPr/>
        </p:nvSpPr>
        <p:spPr>
          <a:xfrm>
            <a:off x="4530350" y="4513612"/>
            <a:ext cx="1068205" cy="668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t>System</a:t>
            </a:r>
          </a:p>
        </p:txBody>
      </p:sp>
      <p:sp>
        <p:nvSpPr>
          <p:cNvPr id="8" name="Rectangle 7">
            <a:extLst>
              <a:ext uri="{FF2B5EF4-FFF2-40B4-BE49-F238E27FC236}">
                <a16:creationId xmlns:a16="http://schemas.microsoft.com/office/drawing/2014/main" id="{69D87926-33C6-42BD-8EDE-36A82645ACD2}"/>
              </a:ext>
            </a:extLst>
          </p:cNvPr>
          <p:cNvSpPr/>
          <p:nvPr/>
        </p:nvSpPr>
        <p:spPr>
          <a:xfrm>
            <a:off x="9760077" y="3472724"/>
            <a:ext cx="1068205" cy="668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t>Risici</a:t>
            </a:r>
          </a:p>
        </p:txBody>
      </p:sp>
      <p:sp>
        <p:nvSpPr>
          <p:cNvPr id="9" name="Rectangle 8">
            <a:extLst>
              <a:ext uri="{FF2B5EF4-FFF2-40B4-BE49-F238E27FC236}">
                <a16:creationId xmlns:a16="http://schemas.microsoft.com/office/drawing/2014/main" id="{730FD8DB-A89E-4E58-998D-486B24B78C2E}"/>
              </a:ext>
            </a:extLst>
          </p:cNvPr>
          <p:cNvSpPr/>
          <p:nvPr/>
        </p:nvSpPr>
        <p:spPr>
          <a:xfrm>
            <a:off x="2714787" y="4513612"/>
            <a:ext cx="1068205" cy="668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t>Leverandør</a:t>
            </a:r>
          </a:p>
        </p:txBody>
      </p:sp>
      <p:sp>
        <p:nvSpPr>
          <p:cNvPr id="10" name="Rectangle 9">
            <a:extLst>
              <a:ext uri="{FF2B5EF4-FFF2-40B4-BE49-F238E27FC236}">
                <a16:creationId xmlns:a16="http://schemas.microsoft.com/office/drawing/2014/main" id="{DD00DF33-3998-4B58-B2C9-FDD8D219EE8A}"/>
              </a:ext>
            </a:extLst>
          </p:cNvPr>
          <p:cNvSpPr/>
          <p:nvPr/>
        </p:nvSpPr>
        <p:spPr>
          <a:xfrm>
            <a:off x="899224" y="3334937"/>
            <a:ext cx="1068205" cy="668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t>Medarbejder</a:t>
            </a:r>
          </a:p>
        </p:txBody>
      </p:sp>
      <p:sp>
        <p:nvSpPr>
          <p:cNvPr id="11" name="Rectangle 10">
            <a:extLst>
              <a:ext uri="{FF2B5EF4-FFF2-40B4-BE49-F238E27FC236}">
                <a16:creationId xmlns:a16="http://schemas.microsoft.com/office/drawing/2014/main" id="{BBDFD4C3-5546-45B0-BABF-CF61CCE10F0B}"/>
              </a:ext>
            </a:extLst>
          </p:cNvPr>
          <p:cNvSpPr/>
          <p:nvPr/>
        </p:nvSpPr>
        <p:spPr>
          <a:xfrm>
            <a:off x="6315155" y="2224786"/>
            <a:ext cx="1068205" cy="668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t>Kunde System</a:t>
            </a:r>
          </a:p>
        </p:txBody>
      </p:sp>
      <p:pic>
        <p:nvPicPr>
          <p:cNvPr id="12" name="Picture 9" descr="MCj04339490000[1]">
            <a:extLst>
              <a:ext uri="{FF2B5EF4-FFF2-40B4-BE49-F238E27FC236}">
                <a16:creationId xmlns:a16="http://schemas.microsoft.com/office/drawing/2014/main" id="{E1FACBFE-7230-4020-A34B-0F65DDF507E9}"/>
              </a:ext>
            </a:extLst>
          </p:cNvPr>
          <p:cNvPicPr>
            <a:picLocks noChangeAspect="1" noChangeArrowheads="1"/>
          </p:cNvPicPr>
          <p:nvPr/>
        </p:nvPicPr>
        <p:blipFill>
          <a:blip r:embed="rId2" cstate="print"/>
          <a:srcRect/>
          <a:stretch>
            <a:fillRect/>
          </a:stretch>
        </p:blipFill>
        <p:spPr bwMode="auto">
          <a:xfrm>
            <a:off x="5124427" y="4645308"/>
            <a:ext cx="1012825" cy="1089025"/>
          </a:xfrm>
          <a:prstGeom prst="rect">
            <a:avLst/>
          </a:prstGeom>
          <a:noFill/>
          <a:ln w="9525">
            <a:noFill/>
            <a:miter lim="800000"/>
            <a:headEnd/>
            <a:tailEnd/>
          </a:ln>
        </p:spPr>
      </p:pic>
      <p:pic>
        <p:nvPicPr>
          <p:cNvPr id="13" name="Picture 15" descr="MCj04339530000[1]">
            <a:extLst>
              <a:ext uri="{FF2B5EF4-FFF2-40B4-BE49-F238E27FC236}">
                <a16:creationId xmlns:a16="http://schemas.microsoft.com/office/drawing/2014/main" id="{1B97D9CA-82C3-46DB-966F-FBAFB81AE34F}"/>
              </a:ext>
            </a:extLst>
          </p:cNvPr>
          <p:cNvPicPr>
            <a:picLocks noChangeAspect="1" noChangeArrowheads="1"/>
          </p:cNvPicPr>
          <p:nvPr/>
        </p:nvPicPr>
        <p:blipFill>
          <a:blip r:embed="rId3" cstate="print"/>
          <a:srcRect/>
          <a:stretch>
            <a:fillRect/>
          </a:stretch>
        </p:blipFill>
        <p:spPr bwMode="auto">
          <a:xfrm>
            <a:off x="5324228" y="3209030"/>
            <a:ext cx="957263" cy="1030287"/>
          </a:xfrm>
          <a:prstGeom prst="rect">
            <a:avLst/>
          </a:prstGeom>
          <a:noFill/>
          <a:ln w="9525">
            <a:noFill/>
            <a:miter lim="800000"/>
            <a:headEnd/>
            <a:tailEnd/>
          </a:ln>
        </p:spPr>
      </p:pic>
      <p:pic>
        <p:nvPicPr>
          <p:cNvPr id="14" name="Picture 16" descr="MCj04339440000[1]">
            <a:extLst>
              <a:ext uri="{FF2B5EF4-FFF2-40B4-BE49-F238E27FC236}">
                <a16:creationId xmlns:a16="http://schemas.microsoft.com/office/drawing/2014/main" id="{0254E97F-1D85-4FB8-BFA9-51D3DF43EC35}"/>
              </a:ext>
            </a:extLst>
          </p:cNvPr>
          <p:cNvPicPr>
            <a:picLocks noChangeAspect="1" noChangeArrowheads="1"/>
          </p:cNvPicPr>
          <p:nvPr/>
        </p:nvPicPr>
        <p:blipFill>
          <a:blip r:embed="rId4" cstate="print"/>
          <a:srcRect/>
          <a:stretch>
            <a:fillRect/>
          </a:stretch>
        </p:blipFill>
        <p:spPr bwMode="auto">
          <a:xfrm>
            <a:off x="4916597" y="1243089"/>
            <a:ext cx="1011237" cy="1089025"/>
          </a:xfrm>
          <a:prstGeom prst="rect">
            <a:avLst/>
          </a:prstGeom>
          <a:noFill/>
          <a:ln w="9525">
            <a:noFill/>
            <a:miter lim="800000"/>
            <a:headEnd/>
            <a:tailEnd/>
          </a:ln>
        </p:spPr>
      </p:pic>
      <p:pic>
        <p:nvPicPr>
          <p:cNvPr id="15" name="Picture 20" descr="MCj04339530000[1]">
            <a:extLst>
              <a:ext uri="{FF2B5EF4-FFF2-40B4-BE49-F238E27FC236}">
                <a16:creationId xmlns:a16="http://schemas.microsoft.com/office/drawing/2014/main" id="{244DEBF7-D1C0-4546-8CB7-D4F1858021DF}"/>
              </a:ext>
            </a:extLst>
          </p:cNvPr>
          <p:cNvPicPr>
            <a:picLocks noChangeAspect="1" noChangeArrowheads="1"/>
          </p:cNvPicPr>
          <p:nvPr/>
        </p:nvPicPr>
        <p:blipFill>
          <a:blip r:embed="rId3" cstate="print"/>
          <a:srcRect/>
          <a:stretch>
            <a:fillRect/>
          </a:stretch>
        </p:blipFill>
        <p:spPr bwMode="auto">
          <a:xfrm>
            <a:off x="8696317" y="1470027"/>
            <a:ext cx="957262" cy="1031875"/>
          </a:xfrm>
          <a:prstGeom prst="rect">
            <a:avLst/>
          </a:prstGeom>
          <a:noFill/>
          <a:ln w="9525">
            <a:noFill/>
            <a:miter lim="800000"/>
            <a:headEnd/>
            <a:tailEnd/>
          </a:ln>
        </p:spPr>
      </p:pic>
      <p:pic>
        <p:nvPicPr>
          <p:cNvPr id="16" name="Picture 10" descr="MCj04339330000[1]">
            <a:extLst>
              <a:ext uri="{FF2B5EF4-FFF2-40B4-BE49-F238E27FC236}">
                <a16:creationId xmlns:a16="http://schemas.microsoft.com/office/drawing/2014/main" id="{87C8A0BD-4074-4161-B1E7-E14B408C31D2}"/>
              </a:ext>
            </a:extLst>
          </p:cNvPr>
          <p:cNvPicPr>
            <a:picLocks noChangeAspect="1" noChangeArrowheads="1"/>
          </p:cNvPicPr>
          <p:nvPr/>
        </p:nvPicPr>
        <p:blipFill>
          <a:blip r:embed="rId5" cstate="print"/>
          <a:srcRect/>
          <a:stretch>
            <a:fillRect/>
          </a:stretch>
        </p:blipFill>
        <p:spPr bwMode="auto">
          <a:xfrm>
            <a:off x="2209168" y="4645308"/>
            <a:ext cx="1011238" cy="1089025"/>
          </a:xfrm>
          <a:prstGeom prst="rect">
            <a:avLst/>
          </a:prstGeom>
          <a:noFill/>
          <a:ln w="9525">
            <a:noFill/>
            <a:miter lim="800000"/>
            <a:headEnd/>
            <a:tailEnd/>
          </a:ln>
        </p:spPr>
      </p:pic>
      <p:sp>
        <p:nvSpPr>
          <p:cNvPr id="17" name="Rectangle 16">
            <a:extLst>
              <a:ext uri="{FF2B5EF4-FFF2-40B4-BE49-F238E27FC236}">
                <a16:creationId xmlns:a16="http://schemas.microsoft.com/office/drawing/2014/main" id="{252E0B36-F76C-40CF-A684-6EBDE16252D7}"/>
              </a:ext>
            </a:extLst>
          </p:cNvPr>
          <p:cNvSpPr/>
          <p:nvPr/>
        </p:nvSpPr>
        <p:spPr>
          <a:xfrm>
            <a:off x="6837730" y="4577472"/>
            <a:ext cx="1068205" cy="668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t>Data</a:t>
            </a:r>
          </a:p>
        </p:txBody>
      </p:sp>
      <p:pic>
        <p:nvPicPr>
          <p:cNvPr id="18" name="Picture 3" descr="MCj04339420000[1]">
            <a:extLst>
              <a:ext uri="{FF2B5EF4-FFF2-40B4-BE49-F238E27FC236}">
                <a16:creationId xmlns:a16="http://schemas.microsoft.com/office/drawing/2014/main" id="{3CE6C3A4-3028-43A7-B5E6-1C46A4D00147}"/>
              </a:ext>
            </a:extLst>
          </p:cNvPr>
          <p:cNvPicPr>
            <a:picLocks noChangeAspect="1" noChangeArrowheads="1"/>
          </p:cNvPicPr>
          <p:nvPr/>
        </p:nvPicPr>
        <p:blipFill>
          <a:blip r:embed="rId6" cstate="print"/>
          <a:srcRect/>
          <a:stretch>
            <a:fillRect/>
          </a:stretch>
        </p:blipFill>
        <p:spPr bwMode="auto">
          <a:xfrm>
            <a:off x="7512721" y="4657892"/>
            <a:ext cx="1093787" cy="1176337"/>
          </a:xfrm>
          <a:prstGeom prst="rect">
            <a:avLst/>
          </a:prstGeom>
          <a:noFill/>
          <a:ln w="9525">
            <a:noFill/>
            <a:miter lim="800000"/>
            <a:headEnd/>
            <a:tailEnd/>
          </a:ln>
        </p:spPr>
      </p:pic>
      <p:sp>
        <p:nvSpPr>
          <p:cNvPr id="19" name="TextBox 18">
            <a:extLst>
              <a:ext uri="{FF2B5EF4-FFF2-40B4-BE49-F238E27FC236}">
                <a16:creationId xmlns:a16="http://schemas.microsoft.com/office/drawing/2014/main" id="{176A4CE1-D5B6-437E-8381-D8E87A384A2C}"/>
              </a:ext>
            </a:extLst>
          </p:cNvPr>
          <p:cNvSpPr txBox="1"/>
          <p:nvPr/>
        </p:nvSpPr>
        <p:spPr>
          <a:xfrm>
            <a:off x="1967429" y="5734333"/>
            <a:ext cx="1990263" cy="230832"/>
          </a:xfrm>
          <a:prstGeom prst="rect">
            <a:avLst/>
          </a:prstGeom>
          <a:noFill/>
        </p:spPr>
        <p:txBody>
          <a:bodyPr wrap="square" rtlCol="0">
            <a:spAutoFit/>
          </a:bodyPr>
          <a:lstStyle/>
          <a:p>
            <a:r>
              <a:rPr lang="da-DK" sz="900"/>
              <a:t>Leverandør ansvarlig</a:t>
            </a:r>
          </a:p>
        </p:txBody>
      </p:sp>
      <p:sp>
        <p:nvSpPr>
          <p:cNvPr id="20" name="TextBox 19">
            <a:extLst>
              <a:ext uri="{FF2B5EF4-FFF2-40B4-BE49-F238E27FC236}">
                <a16:creationId xmlns:a16="http://schemas.microsoft.com/office/drawing/2014/main" id="{78F4BE45-B9E2-47AB-B1B7-1FD9AAF2D515}"/>
              </a:ext>
            </a:extLst>
          </p:cNvPr>
          <p:cNvSpPr txBox="1"/>
          <p:nvPr/>
        </p:nvSpPr>
        <p:spPr>
          <a:xfrm>
            <a:off x="7303988" y="5734333"/>
            <a:ext cx="2678845" cy="230832"/>
          </a:xfrm>
          <a:prstGeom prst="rect">
            <a:avLst/>
          </a:prstGeom>
          <a:noFill/>
        </p:spPr>
        <p:txBody>
          <a:bodyPr wrap="square" rtlCol="0">
            <a:spAutoFit/>
          </a:bodyPr>
          <a:lstStyle/>
          <a:p>
            <a:r>
              <a:rPr lang="da-DK" sz="900"/>
              <a:t>Data ansvarlig</a:t>
            </a:r>
          </a:p>
        </p:txBody>
      </p:sp>
      <p:sp>
        <p:nvSpPr>
          <p:cNvPr id="21" name="TextBox 20">
            <a:extLst>
              <a:ext uri="{FF2B5EF4-FFF2-40B4-BE49-F238E27FC236}">
                <a16:creationId xmlns:a16="http://schemas.microsoft.com/office/drawing/2014/main" id="{D1EE5E28-D3DB-446E-9A52-B23BA7361CF6}"/>
              </a:ext>
            </a:extLst>
          </p:cNvPr>
          <p:cNvSpPr txBox="1"/>
          <p:nvPr/>
        </p:nvSpPr>
        <p:spPr>
          <a:xfrm>
            <a:off x="5069048" y="5734333"/>
            <a:ext cx="1246108" cy="230832"/>
          </a:xfrm>
          <a:prstGeom prst="rect">
            <a:avLst/>
          </a:prstGeom>
          <a:noFill/>
        </p:spPr>
        <p:txBody>
          <a:bodyPr wrap="square" rtlCol="0">
            <a:spAutoFit/>
          </a:bodyPr>
          <a:lstStyle/>
          <a:p>
            <a:r>
              <a:rPr lang="da-DK" sz="900"/>
              <a:t>System ansvarlig</a:t>
            </a:r>
          </a:p>
        </p:txBody>
      </p:sp>
      <p:sp>
        <p:nvSpPr>
          <p:cNvPr id="22" name="TextBox 21">
            <a:extLst>
              <a:ext uri="{FF2B5EF4-FFF2-40B4-BE49-F238E27FC236}">
                <a16:creationId xmlns:a16="http://schemas.microsoft.com/office/drawing/2014/main" id="{B1FA4573-CBDA-4DCA-AB50-539D5F97F86F}"/>
              </a:ext>
            </a:extLst>
          </p:cNvPr>
          <p:cNvSpPr txBox="1"/>
          <p:nvPr/>
        </p:nvSpPr>
        <p:spPr>
          <a:xfrm>
            <a:off x="6281491" y="3429000"/>
            <a:ext cx="1541236" cy="230832"/>
          </a:xfrm>
          <a:prstGeom prst="rect">
            <a:avLst/>
          </a:prstGeom>
          <a:noFill/>
        </p:spPr>
        <p:txBody>
          <a:bodyPr wrap="square" rtlCol="0">
            <a:spAutoFit/>
          </a:bodyPr>
          <a:lstStyle/>
          <a:p>
            <a:r>
              <a:rPr lang="da-DK" sz="900"/>
              <a:t>Proces ejer</a:t>
            </a:r>
          </a:p>
        </p:txBody>
      </p:sp>
      <p:sp>
        <p:nvSpPr>
          <p:cNvPr id="23" name="TextBox 22">
            <a:extLst>
              <a:ext uri="{FF2B5EF4-FFF2-40B4-BE49-F238E27FC236}">
                <a16:creationId xmlns:a16="http://schemas.microsoft.com/office/drawing/2014/main" id="{0A0B368F-B0D2-448E-8C0B-8DF4B8D3A2F3}"/>
              </a:ext>
            </a:extLst>
          </p:cNvPr>
          <p:cNvSpPr txBox="1"/>
          <p:nvPr/>
        </p:nvSpPr>
        <p:spPr>
          <a:xfrm>
            <a:off x="4808735" y="992570"/>
            <a:ext cx="1644209" cy="230832"/>
          </a:xfrm>
          <a:prstGeom prst="rect">
            <a:avLst/>
          </a:prstGeom>
          <a:noFill/>
        </p:spPr>
        <p:txBody>
          <a:bodyPr wrap="square" rtlCol="0">
            <a:spAutoFit/>
          </a:bodyPr>
          <a:lstStyle/>
          <a:p>
            <a:r>
              <a:rPr lang="da-DK" sz="900"/>
              <a:t>Service ejer</a:t>
            </a:r>
          </a:p>
        </p:txBody>
      </p:sp>
      <p:sp>
        <p:nvSpPr>
          <p:cNvPr id="24" name="TextBox 23">
            <a:extLst>
              <a:ext uri="{FF2B5EF4-FFF2-40B4-BE49-F238E27FC236}">
                <a16:creationId xmlns:a16="http://schemas.microsoft.com/office/drawing/2014/main" id="{D377A82B-C83B-412A-B840-ADFF1B04F19B}"/>
              </a:ext>
            </a:extLst>
          </p:cNvPr>
          <p:cNvSpPr txBox="1"/>
          <p:nvPr/>
        </p:nvSpPr>
        <p:spPr>
          <a:xfrm>
            <a:off x="8376521" y="1246656"/>
            <a:ext cx="2216996" cy="230832"/>
          </a:xfrm>
          <a:prstGeom prst="rect">
            <a:avLst/>
          </a:prstGeom>
          <a:noFill/>
        </p:spPr>
        <p:txBody>
          <a:bodyPr wrap="square" rtlCol="0">
            <a:spAutoFit/>
          </a:bodyPr>
          <a:lstStyle/>
          <a:p>
            <a:r>
              <a:rPr lang="da-DK" sz="900"/>
              <a:t>Kundeansvarlig</a:t>
            </a:r>
          </a:p>
        </p:txBody>
      </p:sp>
      <p:cxnSp>
        <p:nvCxnSpPr>
          <p:cNvPr id="25" name="Straight Connector 24">
            <a:extLst>
              <a:ext uri="{FF2B5EF4-FFF2-40B4-BE49-F238E27FC236}">
                <a16:creationId xmlns:a16="http://schemas.microsoft.com/office/drawing/2014/main" id="{37670073-5683-42FD-9BA4-BC876EBB7D7E}"/>
              </a:ext>
            </a:extLst>
          </p:cNvPr>
          <p:cNvCxnSpPr>
            <a:stCxn id="3" idx="2"/>
          </p:cNvCxnSpPr>
          <p:nvPr/>
        </p:nvCxnSpPr>
        <p:spPr>
          <a:xfrm>
            <a:off x="5064453" y="2893374"/>
            <a:ext cx="0" cy="535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6D5B82E-48A2-4C8B-AFB6-B79350D64F50}"/>
              </a:ext>
            </a:extLst>
          </p:cNvPr>
          <p:cNvCxnSpPr>
            <a:stCxn id="4" idx="2"/>
            <a:endCxn id="7" idx="0"/>
          </p:cNvCxnSpPr>
          <p:nvPr/>
        </p:nvCxnSpPr>
        <p:spPr>
          <a:xfrm>
            <a:off x="5064453" y="4003525"/>
            <a:ext cx="0" cy="510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BAC393-07E8-4116-B651-C1533BA0ADE8}"/>
              </a:ext>
            </a:extLst>
          </p:cNvPr>
          <p:cNvCxnSpPr>
            <a:stCxn id="3" idx="3"/>
          </p:cNvCxnSpPr>
          <p:nvPr/>
        </p:nvCxnSpPr>
        <p:spPr>
          <a:xfrm>
            <a:off x="5598555" y="2559080"/>
            <a:ext cx="854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962F43-50E7-45B2-B2B5-995C03CCB0D2}"/>
              </a:ext>
            </a:extLst>
          </p:cNvPr>
          <p:cNvCxnSpPr>
            <a:cxnSpLocks/>
            <a:stCxn id="11" idx="3"/>
            <a:endCxn id="5" idx="1"/>
          </p:cNvCxnSpPr>
          <p:nvPr/>
        </p:nvCxnSpPr>
        <p:spPr>
          <a:xfrm>
            <a:off x="7383360" y="2559080"/>
            <a:ext cx="7746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C8FF24A-EAA8-4D05-9453-4BC588C4B58A}"/>
              </a:ext>
            </a:extLst>
          </p:cNvPr>
          <p:cNvCxnSpPr>
            <a:stCxn id="17" idx="1"/>
          </p:cNvCxnSpPr>
          <p:nvPr/>
        </p:nvCxnSpPr>
        <p:spPr>
          <a:xfrm flipH="1">
            <a:off x="5927834" y="4911766"/>
            <a:ext cx="9098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DD5259C-C96E-4DC8-BF3F-2E24CE7F07BE}"/>
              </a:ext>
            </a:extLst>
          </p:cNvPr>
          <p:cNvCxnSpPr>
            <a:stCxn id="7" idx="1"/>
            <a:endCxn id="9" idx="3"/>
          </p:cNvCxnSpPr>
          <p:nvPr/>
        </p:nvCxnSpPr>
        <p:spPr>
          <a:xfrm flipH="1">
            <a:off x="3782992" y="4847906"/>
            <a:ext cx="7473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4419B19-8B1A-4EC4-B095-F175855A225B}"/>
              </a:ext>
            </a:extLst>
          </p:cNvPr>
          <p:cNvCxnSpPr>
            <a:stCxn id="4" idx="1"/>
            <a:endCxn id="6" idx="3"/>
          </p:cNvCxnSpPr>
          <p:nvPr/>
        </p:nvCxnSpPr>
        <p:spPr>
          <a:xfrm flipH="1">
            <a:off x="3782992" y="3669231"/>
            <a:ext cx="7473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A55A0A7-5705-4C27-853A-3E6C65A46159}"/>
              </a:ext>
            </a:extLst>
          </p:cNvPr>
          <p:cNvCxnSpPr>
            <a:stCxn id="6" idx="1"/>
            <a:endCxn id="10" idx="3"/>
          </p:cNvCxnSpPr>
          <p:nvPr/>
        </p:nvCxnSpPr>
        <p:spPr>
          <a:xfrm flipH="1">
            <a:off x="1967429" y="3669231"/>
            <a:ext cx="747358"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0116F95-7278-4E64-A006-4D9D671FA179}"/>
              </a:ext>
            </a:extLst>
          </p:cNvPr>
          <p:cNvSpPr/>
          <p:nvPr/>
        </p:nvSpPr>
        <p:spPr>
          <a:xfrm>
            <a:off x="899224" y="2208038"/>
            <a:ext cx="1068205" cy="668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t>Organisation</a:t>
            </a:r>
          </a:p>
        </p:txBody>
      </p:sp>
      <p:cxnSp>
        <p:nvCxnSpPr>
          <p:cNvPr id="34" name="Straight Connector 33">
            <a:extLst>
              <a:ext uri="{FF2B5EF4-FFF2-40B4-BE49-F238E27FC236}">
                <a16:creationId xmlns:a16="http://schemas.microsoft.com/office/drawing/2014/main" id="{1D18EA43-AA20-42D4-ACDB-C441D71A0F50}"/>
              </a:ext>
            </a:extLst>
          </p:cNvPr>
          <p:cNvCxnSpPr>
            <a:stCxn id="33" idx="2"/>
            <a:endCxn id="10" idx="0"/>
          </p:cNvCxnSpPr>
          <p:nvPr/>
        </p:nvCxnSpPr>
        <p:spPr>
          <a:xfrm>
            <a:off x="1433326" y="2876626"/>
            <a:ext cx="0" cy="458311"/>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8CF38A9-C3E9-4B2B-A55A-EB1ED071319D}"/>
              </a:ext>
            </a:extLst>
          </p:cNvPr>
          <p:cNvSpPr/>
          <p:nvPr/>
        </p:nvSpPr>
        <p:spPr>
          <a:xfrm>
            <a:off x="899224" y="1073931"/>
            <a:ext cx="1068205" cy="668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err="1"/>
              <a:t>Besty</a:t>
            </a:r>
            <a:endParaRPr lang="da-DK" sz="900"/>
          </a:p>
          <a:p>
            <a:pPr algn="ctr"/>
            <a:r>
              <a:rPr lang="da-DK" sz="900" err="1"/>
              <a:t>relse</a:t>
            </a:r>
            <a:endParaRPr lang="da-DK" sz="900"/>
          </a:p>
        </p:txBody>
      </p:sp>
      <p:pic>
        <p:nvPicPr>
          <p:cNvPr id="36" name="Picture 14" descr="j0434888">
            <a:extLst>
              <a:ext uri="{FF2B5EF4-FFF2-40B4-BE49-F238E27FC236}">
                <a16:creationId xmlns:a16="http://schemas.microsoft.com/office/drawing/2014/main" id="{8F630724-6257-4BA4-9015-7C5F9EF8E687}"/>
              </a:ext>
            </a:extLst>
          </p:cNvPr>
          <p:cNvPicPr>
            <a:picLocks noChangeAspect="1" noChangeArrowheads="1"/>
          </p:cNvPicPr>
          <p:nvPr/>
        </p:nvPicPr>
        <p:blipFill>
          <a:blip r:embed="rId7" cstate="print"/>
          <a:srcRect/>
          <a:stretch>
            <a:fillRect/>
          </a:stretch>
        </p:blipFill>
        <p:spPr bwMode="auto">
          <a:xfrm>
            <a:off x="10224572" y="3669231"/>
            <a:ext cx="955675" cy="1028700"/>
          </a:xfrm>
          <a:prstGeom prst="rect">
            <a:avLst/>
          </a:prstGeom>
          <a:noFill/>
          <a:ln w="9525">
            <a:noFill/>
            <a:miter lim="800000"/>
            <a:headEnd/>
            <a:tailEnd/>
          </a:ln>
        </p:spPr>
      </p:pic>
      <p:sp>
        <p:nvSpPr>
          <p:cNvPr id="37" name="TextBox 36">
            <a:extLst>
              <a:ext uri="{FF2B5EF4-FFF2-40B4-BE49-F238E27FC236}">
                <a16:creationId xmlns:a16="http://schemas.microsoft.com/office/drawing/2014/main" id="{4B963CE7-9EB0-44AD-815A-B90EB447E74F}"/>
              </a:ext>
            </a:extLst>
          </p:cNvPr>
          <p:cNvSpPr txBox="1"/>
          <p:nvPr/>
        </p:nvSpPr>
        <p:spPr>
          <a:xfrm>
            <a:off x="9993282" y="4611396"/>
            <a:ext cx="1635386" cy="230832"/>
          </a:xfrm>
          <a:prstGeom prst="rect">
            <a:avLst/>
          </a:prstGeom>
          <a:noFill/>
        </p:spPr>
        <p:txBody>
          <a:bodyPr wrap="square" rtlCol="0">
            <a:spAutoFit/>
          </a:bodyPr>
          <a:lstStyle/>
          <a:p>
            <a:r>
              <a:rPr lang="da-DK" sz="900"/>
              <a:t>Risiko ejer</a:t>
            </a:r>
          </a:p>
        </p:txBody>
      </p:sp>
      <p:cxnSp>
        <p:nvCxnSpPr>
          <p:cNvPr id="38" name="Straight Connector 37">
            <a:extLst>
              <a:ext uri="{FF2B5EF4-FFF2-40B4-BE49-F238E27FC236}">
                <a16:creationId xmlns:a16="http://schemas.microsoft.com/office/drawing/2014/main" id="{F0AD0552-B70D-47F5-B785-116E5A072205}"/>
              </a:ext>
            </a:extLst>
          </p:cNvPr>
          <p:cNvCxnSpPr>
            <a:cxnSpLocks/>
            <a:endCxn id="8" idx="1"/>
          </p:cNvCxnSpPr>
          <p:nvPr/>
        </p:nvCxnSpPr>
        <p:spPr>
          <a:xfrm>
            <a:off x="7726073" y="3807018"/>
            <a:ext cx="203400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656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88E44-9DED-9FD8-6B9F-D3D8278052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E72B72-0F95-9973-C9E1-7590B4FC31C7}"/>
              </a:ext>
            </a:extLst>
          </p:cNvPr>
          <p:cNvSpPr txBox="1">
            <a:spLocks/>
          </p:cNvSpPr>
          <p:nvPr/>
        </p:nvSpPr>
        <p:spPr>
          <a:xfrm>
            <a:off x="1190851" y="373706"/>
            <a:ext cx="10248608" cy="1499388"/>
          </a:xfrm>
          <a:prstGeom prst="rect">
            <a:avLst/>
          </a:prstGeom>
        </p:spPr>
        <p:txBody>
          <a:bodyPr/>
          <a:lstStyle>
            <a:lvl1pPr algn="l" defTabSz="1828526" rtl="0" eaLnBrk="1" latinLnBrk="0" hangingPunct="1">
              <a:lnSpc>
                <a:spcPct val="90000"/>
              </a:lnSpc>
              <a:spcBef>
                <a:spcPct val="0"/>
              </a:spcBef>
              <a:buNone/>
              <a:defRPr sz="8000" b="1" kern="1200">
                <a:solidFill>
                  <a:schemeClr val="tx1"/>
                </a:solidFill>
                <a:latin typeface="+mj-lt"/>
                <a:ea typeface="+mj-ea"/>
                <a:cs typeface="+mj-cs"/>
              </a:defRPr>
            </a:lvl1pPr>
          </a:lstStyle>
          <a:p>
            <a:r>
              <a:rPr lang="da-DK" sz="4001"/>
              <a:t>Datamodel</a:t>
            </a:r>
          </a:p>
        </p:txBody>
      </p:sp>
      <p:sp>
        <p:nvSpPr>
          <p:cNvPr id="3" name="Rectangle 2">
            <a:extLst>
              <a:ext uri="{FF2B5EF4-FFF2-40B4-BE49-F238E27FC236}">
                <a16:creationId xmlns:a16="http://schemas.microsoft.com/office/drawing/2014/main" id="{FB4D47DB-C1DB-0CFD-9D53-264EA183EB66}"/>
              </a:ext>
            </a:extLst>
          </p:cNvPr>
          <p:cNvSpPr/>
          <p:nvPr/>
        </p:nvSpPr>
        <p:spPr>
          <a:xfrm>
            <a:off x="4530350" y="2224786"/>
            <a:ext cx="1068205" cy="668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t>Service</a:t>
            </a:r>
          </a:p>
        </p:txBody>
      </p:sp>
      <p:sp>
        <p:nvSpPr>
          <p:cNvPr id="4" name="Rectangle 3">
            <a:extLst>
              <a:ext uri="{FF2B5EF4-FFF2-40B4-BE49-F238E27FC236}">
                <a16:creationId xmlns:a16="http://schemas.microsoft.com/office/drawing/2014/main" id="{E028C782-B13F-1E1C-A428-E0906389FD0F}"/>
              </a:ext>
            </a:extLst>
          </p:cNvPr>
          <p:cNvSpPr/>
          <p:nvPr/>
        </p:nvSpPr>
        <p:spPr>
          <a:xfrm>
            <a:off x="4530350" y="3334937"/>
            <a:ext cx="1068205" cy="668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t>Proces</a:t>
            </a:r>
          </a:p>
        </p:txBody>
      </p:sp>
      <p:sp>
        <p:nvSpPr>
          <p:cNvPr id="5" name="Rectangle 4">
            <a:extLst>
              <a:ext uri="{FF2B5EF4-FFF2-40B4-BE49-F238E27FC236}">
                <a16:creationId xmlns:a16="http://schemas.microsoft.com/office/drawing/2014/main" id="{5F0DF0F3-9A96-F167-859C-AFB5DCEFCA8F}"/>
              </a:ext>
            </a:extLst>
          </p:cNvPr>
          <p:cNvSpPr/>
          <p:nvPr/>
        </p:nvSpPr>
        <p:spPr>
          <a:xfrm>
            <a:off x="8158003" y="2224786"/>
            <a:ext cx="1068205" cy="668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t>Kunde</a:t>
            </a:r>
          </a:p>
        </p:txBody>
      </p:sp>
      <p:sp>
        <p:nvSpPr>
          <p:cNvPr id="7" name="Rectangle 6">
            <a:extLst>
              <a:ext uri="{FF2B5EF4-FFF2-40B4-BE49-F238E27FC236}">
                <a16:creationId xmlns:a16="http://schemas.microsoft.com/office/drawing/2014/main" id="{2F5A3CE4-8D26-86B3-B5F9-5DF7A5984253}"/>
              </a:ext>
            </a:extLst>
          </p:cNvPr>
          <p:cNvSpPr/>
          <p:nvPr/>
        </p:nvSpPr>
        <p:spPr>
          <a:xfrm>
            <a:off x="4530350" y="4513612"/>
            <a:ext cx="1068205" cy="668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t>System</a:t>
            </a:r>
          </a:p>
        </p:txBody>
      </p:sp>
      <p:sp>
        <p:nvSpPr>
          <p:cNvPr id="8" name="Rectangle 7">
            <a:extLst>
              <a:ext uri="{FF2B5EF4-FFF2-40B4-BE49-F238E27FC236}">
                <a16:creationId xmlns:a16="http://schemas.microsoft.com/office/drawing/2014/main" id="{635608D2-FBAB-38FC-0F8E-AD2042168604}"/>
              </a:ext>
            </a:extLst>
          </p:cNvPr>
          <p:cNvSpPr/>
          <p:nvPr/>
        </p:nvSpPr>
        <p:spPr>
          <a:xfrm>
            <a:off x="9760077" y="3472724"/>
            <a:ext cx="1068205" cy="668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t>Risici</a:t>
            </a:r>
          </a:p>
        </p:txBody>
      </p:sp>
      <p:sp>
        <p:nvSpPr>
          <p:cNvPr id="10" name="Rectangle 9">
            <a:extLst>
              <a:ext uri="{FF2B5EF4-FFF2-40B4-BE49-F238E27FC236}">
                <a16:creationId xmlns:a16="http://schemas.microsoft.com/office/drawing/2014/main" id="{85FF1776-F6E3-3BBB-E1D8-8F40B8D81E9B}"/>
              </a:ext>
            </a:extLst>
          </p:cNvPr>
          <p:cNvSpPr/>
          <p:nvPr/>
        </p:nvSpPr>
        <p:spPr>
          <a:xfrm>
            <a:off x="899224" y="3334937"/>
            <a:ext cx="1068205" cy="668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t>Medarbejder</a:t>
            </a:r>
          </a:p>
        </p:txBody>
      </p:sp>
      <p:pic>
        <p:nvPicPr>
          <p:cNvPr id="12" name="Picture 9" descr="MCj04339490000[1]">
            <a:extLst>
              <a:ext uri="{FF2B5EF4-FFF2-40B4-BE49-F238E27FC236}">
                <a16:creationId xmlns:a16="http://schemas.microsoft.com/office/drawing/2014/main" id="{58751D90-780F-576D-42EC-73F4AA30FDE2}"/>
              </a:ext>
            </a:extLst>
          </p:cNvPr>
          <p:cNvPicPr>
            <a:picLocks noChangeAspect="1" noChangeArrowheads="1"/>
          </p:cNvPicPr>
          <p:nvPr/>
        </p:nvPicPr>
        <p:blipFill>
          <a:blip r:embed="rId2" cstate="print"/>
          <a:srcRect/>
          <a:stretch>
            <a:fillRect/>
          </a:stretch>
        </p:blipFill>
        <p:spPr bwMode="auto">
          <a:xfrm>
            <a:off x="5124427" y="4645308"/>
            <a:ext cx="1012825" cy="1089025"/>
          </a:xfrm>
          <a:prstGeom prst="rect">
            <a:avLst/>
          </a:prstGeom>
          <a:noFill/>
          <a:ln w="9525">
            <a:noFill/>
            <a:miter lim="800000"/>
            <a:headEnd/>
            <a:tailEnd/>
          </a:ln>
        </p:spPr>
      </p:pic>
      <p:pic>
        <p:nvPicPr>
          <p:cNvPr id="13" name="Picture 15" descr="MCj04339530000[1]">
            <a:extLst>
              <a:ext uri="{FF2B5EF4-FFF2-40B4-BE49-F238E27FC236}">
                <a16:creationId xmlns:a16="http://schemas.microsoft.com/office/drawing/2014/main" id="{24BDAF5A-44D1-ABD5-151F-08722B7389D9}"/>
              </a:ext>
            </a:extLst>
          </p:cNvPr>
          <p:cNvPicPr>
            <a:picLocks noChangeAspect="1" noChangeArrowheads="1"/>
          </p:cNvPicPr>
          <p:nvPr/>
        </p:nvPicPr>
        <p:blipFill>
          <a:blip r:embed="rId3" cstate="print"/>
          <a:srcRect/>
          <a:stretch>
            <a:fillRect/>
          </a:stretch>
        </p:blipFill>
        <p:spPr bwMode="auto">
          <a:xfrm>
            <a:off x="5324228" y="3209030"/>
            <a:ext cx="957263" cy="1030287"/>
          </a:xfrm>
          <a:prstGeom prst="rect">
            <a:avLst/>
          </a:prstGeom>
          <a:noFill/>
          <a:ln w="9525">
            <a:noFill/>
            <a:miter lim="800000"/>
            <a:headEnd/>
            <a:tailEnd/>
          </a:ln>
        </p:spPr>
      </p:pic>
      <p:pic>
        <p:nvPicPr>
          <p:cNvPr id="14" name="Picture 16" descr="MCj04339440000[1]">
            <a:extLst>
              <a:ext uri="{FF2B5EF4-FFF2-40B4-BE49-F238E27FC236}">
                <a16:creationId xmlns:a16="http://schemas.microsoft.com/office/drawing/2014/main" id="{4DD93530-A13A-1AD5-447F-E07D1C53A908}"/>
              </a:ext>
            </a:extLst>
          </p:cNvPr>
          <p:cNvPicPr>
            <a:picLocks noChangeAspect="1" noChangeArrowheads="1"/>
          </p:cNvPicPr>
          <p:nvPr/>
        </p:nvPicPr>
        <p:blipFill>
          <a:blip r:embed="rId4" cstate="print"/>
          <a:srcRect/>
          <a:stretch>
            <a:fillRect/>
          </a:stretch>
        </p:blipFill>
        <p:spPr bwMode="auto">
          <a:xfrm>
            <a:off x="4916597" y="1243089"/>
            <a:ext cx="1011237" cy="1089025"/>
          </a:xfrm>
          <a:prstGeom prst="rect">
            <a:avLst/>
          </a:prstGeom>
          <a:noFill/>
          <a:ln w="9525">
            <a:noFill/>
            <a:miter lim="800000"/>
            <a:headEnd/>
            <a:tailEnd/>
          </a:ln>
        </p:spPr>
      </p:pic>
      <p:pic>
        <p:nvPicPr>
          <p:cNvPr id="15" name="Picture 20" descr="MCj04339530000[1]">
            <a:extLst>
              <a:ext uri="{FF2B5EF4-FFF2-40B4-BE49-F238E27FC236}">
                <a16:creationId xmlns:a16="http://schemas.microsoft.com/office/drawing/2014/main" id="{7EDED1E0-B46F-C2ED-5B94-69EFCBFC1458}"/>
              </a:ext>
            </a:extLst>
          </p:cNvPr>
          <p:cNvPicPr>
            <a:picLocks noChangeAspect="1" noChangeArrowheads="1"/>
          </p:cNvPicPr>
          <p:nvPr/>
        </p:nvPicPr>
        <p:blipFill>
          <a:blip r:embed="rId3" cstate="print"/>
          <a:srcRect/>
          <a:stretch>
            <a:fillRect/>
          </a:stretch>
        </p:blipFill>
        <p:spPr bwMode="auto">
          <a:xfrm>
            <a:off x="8696317" y="1470027"/>
            <a:ext cx="957262" cy="1031875"/>
          </a:xfrm>
          <a:prstGeom prst="rect">
            <a:avLst/>
          </a:prstGeom>
          <a:noFill/>
          <a:ln w="9525">
            <a:noFill/>
            <a:miter lim="800000"/>
            <a:headEnd/>
            <a:tailEnd/>
          </a:ln>
        </p:spPr>
      </p:pic>
      <p:pic>
        <p:nvPicPr>
          <p:cNvPr id="16" name="Picture 10" descr="MCj04339330000[1]">
            <a:extLst>
              <a:ext uri="{FF2B5EF4-FFF2-40B4-BE49-F238E27FC236}">
                <a16:creationId xmlns:a16="http://schemas.microsoft.com/office/drawing/2014/main" id="{A20ECA75-8FBE-167F-0305-B27AF8EF9CDA}"/>
              </a:ext>
            </a:extLst>
          </p:cNvPr>
          <p:cNvPicPr>
            <a:picLocks noChangeAspect="1" noChangeArrowheads="1"/>
          </p:cNvPicPr>
          <p:nvPr/>
        </p:nvPicPr>
        <p:blipFill>
          <a:blip r:embed="rId5" cstate="print"/>
          <a:srcRect/>
          <a:stretch>
            <a:fillRect/>
          </a:stretch>
        </p:blipFill>
        <p:spPr bwMode="auto">
          <a:xfrm>
            <a:off x="2209168" y="4645308"/>
            <a:ext cx="1011238" cy="1089025"/>
          </a:xfrm>
          <a:prstGeom prst="rect">
            <a:avLst/>
          </a:prstGeom>
          <a:noFill/>
          <a:ln w="9525">
            <a:noFill/>
            <a:miter lim="800000"/>
            <a:headEnd/>
            <a:tailEnd/>
          </a:ln>
        </p:spPr>
      </p:pic>
      <p:pic>
        <p:nvPicPr>
          <p:cNvPr id="18" name="Picture 3" descr="MCj04339420000[1]">
            <a:extLst>
              <a:ext uri="{FF2B5EF4-FFF2-40B4-BE49-F238E27FC236}">
                <a16:creationId xmlns:a16="http://schemas.microsoft.com/office/drawing/2014/main" id="{E21EAB62-E790-1B51-AB92-D0B704A9EAB8}"/>
              </a:ext>
            </a:extLst>
          </p:cNvPr>
          <p:cNvPicPr>
            <a:picLocks noChangeAspect="1" noChangeArrowheads="1"/>
          </p:cNvPicPr>
          <p:nvPr/>
        </p:nvPicPr>
        <p:blipFill>
          <a:blip r:embed="rId6" cstate="print"/>
          <a:srcRect/>
          <a:stretch>
            <a:fillRect/>
          </a:stretch>
        </p:blipFill>
        <p:spPr bwMode="auto">
          <a:xfrm>
            <a:off x="7512721" y="4657892"/>
            <a:ext cx="1093787" cy="1176337"/>
          </a:xfrm>
          <a:prstGeom prst="rect">
            <a:avLst/>
          </a:prstGeom>
          <a:noFill/>
          <a:ln w="9525">
            <a:noFill/>
            <a:miter lim="800000"/>
            <a:headEnd/>
            <a:tailEnd/>
          </a:ln>
        </p:spPr>
      </p:pic>
      <p:sp>
        <p:nvSpPr>
          <p:cNvPr id="19" name="TextBox 18">
            <a:extLst>
              <a:ext uri="{FF2B5EF4-FFF2-40B4-BE49-F238E27FC236}">
                <a16:creationId xmlns:a16="http://schemas.microsoft.com/office/drawing/2014/main" id="{DB6FAFCE-B69B-EA50-FB76-B2D0A26356E0}"/>
              </a:ext>
            </a:extLst>
          </p:cNvPr>
          <p:cNvSpPr txBox="1"/>
          <p:nvPr/>
        </p:nvSpPr>
        <p:spPr>
          <a:xfrm>
            <a:off x="1967429" y="5734333"/>
            <a:ext cx="1990263" cy="230832"/>
          </a:xfrm>
          <a:prstGeom prst="rect">
            <a:avLst/>
          </a:prstGeom>
          <a:noFill/>
        </p:spPr>
        <p:txBody>
          <a:bodyPr wrap="square" rtlCol="0">
            <a:spAutoFit/>
          </a:bodyPr>
          <a:lstStyle/>
          <a:p>
            <a:r>
              <a:rPr lang="da-DK" sz="900"/>
              <a:t>Leverandør ansvarlig</a:t>
            </a:r>
          </a:p>
        </p:txBody>
      </p:sp>
      <p:sp>
        <p:nvSpPr>
          <p:cNvPr id="20" name="TextBox 19">
            <a:extLst>
              <a:ext uri="{FF2B5EF4-FFF2-40B4-BE49-F238E27FC236}">
                <a16:creationId xmlns:a16="http://schemas.microsoft.com/office/drawing/2014/main" id="{AD00C0C4-BF91-D46B-AA30-2B86178E0C23}"/>
              </a:ext>
            </a:extLst>
          </p:cNvPr>
          <p:cNvSpPr txBox="1"/>
          <p:nvPr/>
        </p:nvSpPr>
        <p:spPr>
          <a:xfrm>
            <a:off x="7303988" y="5734333"/>
            <a:ext cx="2678845" cy="230832"/>
          </a:xfrm>
          <a:prstGeom prst="rect">
            <a:avLst/>
          </a:prstGeom>
          <a:noFill/>
        </p:spPr>
        <p:txBody>
          <a:bodyPr wrap="square" rtlCol="0">
            <a:spAutoFit/>
          </a:bodyPr>
          <a:lstStyle/>
          <a:p>
            <a:r>
              <a:rPr lang="da-DK" sz="900"/>
              <a:t>Data ansvarlig</a:t>
            </a:r>
          </a:p>
        </p:txBody>
      </p:sp>
      <p:sp>
        <p:nvSpPr>
          <p:cNvPr id="21" name="TextBox 20">
            <a:extLst>
              <a:ext uri="{FF2B5EF4-FFF2-40B4-BE49-F238E27FC236}">
                <a16:creationId xmlns:a16="http://schemas.microsoft.com/office/drawing/2014/main" id="{C958AA27-FAA2-0519-23EB-9535E4ED4A55}"/>
              </a:ext>
            </a:extLst>
          </p:cNvPr>
          <p:cNvSpPr txBox="1"/>
          <p:nvPr/>
        </p:nvSpPr>
        <p:spPr>
          <a:xfrm>
            <a:off x="5069048" y="5734333"/>
            <a:ext cx="1246108" cy="230832"/>
          </a:xfrm>
          <a:prstGeom prst="rect">
            <a:avLst/>
          </a:prstGeom>
          <a:noFill/>
        </p:spPr>
        <p:txBody>
          <a:bodyPr wrap="square" rtlCol="0">
            <a:spAutoFit/>
          </a:bodyPr>
          <a:lstStyle/>
          <a:p>
            <a:r>
              <a:rPr lang="da-DK" sz="900"/>
              <a:t>System ansvarlig</a:t>
            </a:r>
          </a:p>
        </p:txBody>
      </p:sp>
      <p:sp>
        <p:nvSpPr>
          <p:cNvPr id="22" name="TextBox 21">
            <a:extLst>
              <a:ext uri="{FF2B5EF4-FFF2-40B4-BE49-F238E27FC236}">
                <a16:creationId xmlns:a16="http://schemas.microsoft.com/office/drawing/2014/main" id="{EB822EE9-F452-2343-7C07-4BA29A3EB54E}"/>
              </a:ext>
            </a:extLst>
          </p:cNvPr>
          <p:cNvSpPr txBox="1"/>
          <p:nvPr/>
        </p:nvSpPr>
        <p:spPr>
          <a:xfrm>
            <a:off x="6281491" y="3429000"/>
            <a:ext cx="1541236" cy="230832"/>
          </a:xfrm>
          <a:prstGeom prst="rect">
            <a:avLst/>
          </a:prstGeom>
          <a:noFill/>
        </p:spPr>
        <p:txBody>
          <a:bodyPr wrap="square" rtlCol="0">
            <a:spAutoFit/>
          </a:bodyPr>
          <a:lstStyle/>
          <a:p>
            <a:r>
              <a:rPr lang="da-DK" sz="900"/>
              <a:t>Proces ejer</a:t>
            </a:r>
          </a:p>
        </p:txBody>
      </p:sp>
      <p:sp>
        <p:nvSpPr>
          <p:cNvPr id="23" name="TextBox 22">
            <a:extLst>
              <a:ext uri="{FF2B5EF4-FFF2-40B4-BE49-F238E27FC236}">
                <a16:creationId xmlns:a16="http://schemas.microsoft.com/office/drawing/2014/main" id="{2CC27407-7DF7-9B5C-7763-20DCAB9662C5}"/>
              </a:ext>
            </a:extLst>
          </p:cNvPr>
          <p:cNvSpPr txBox="1"/>
          <p:nvPr/>
        </p:nvSpPr>
        <p:spPr>
          <a:xfrm>
            <a:off x="4808735" y="992570"/>
            <a:ext cx="1644209" cy="230832"/>
          </a:xfrm>
          <a:prstGeom prst="rect">
            <a:avLst/>
          </a:prstGeom>
          <a:noFill/>
        </p:spPr>
        <p:txBody>
          <a:bodyPr wrap="square" rtlCol="0">
            <a:spAutoFit/>
          </a:bodyPr>
          <a:lstStyle/>
          <a:p>
            <a:r>
              <a:rPr lang="da-DK" sz="900"/>
              <a:t>Service ejer</a:t>
            </a:r>
          </a:p>
        </p:txBody>
      </p:sp>
      <p:sp>
        <p:nvSpPr>
          <p:cNvPr id="24" name="TextBox 23">
            <a:extLst>
              <a:ext uri="{FF2B5EF4-FFF2-40B4-BE49-F238E27FC236}">
                <a16:creationId xmlns:a16="http://schemas.microsoft.com/office/drawing/2014/main" id="{48EDB882-113C-3057-5F49-CD9A920E7347}"/>
              </a:ext>
            </a:extLst>
          </p:cNvPr>
          <p:cNvSpPr txBox="1"/>
          <p:nvPr/>
        </p:nvSpPr>
        <p:spPr>
          <a:xfrm>
            <a:off x="8376521" y="1246656"/>
            <a:ext cx="2216996" cy="230832"/>
          </a:xfrm>
          <a:prstGeom prst="rect">
            <a:avLst/>
          </a:prstGeom>
          <a:noFill/>
        </p:spPr>
        <p:txBody>
          <a:bodyPr wrap="square" rtlCol="0">
            <a:spAutoFit/>
          </a:bodyPr>
          <a:lstStyle/>
          <a:p>
            <a:r>
              <a:rPr lang="da-DK" sz="900"/>
              <a:t>Kundeansvarlig</a:t>
            </a:r>
          </a:p>
        </p:txBody>
      </p:sp>
      <p:cxnSp>
        <p:nvCxnSpPr>
          <p:cNvPr id="25" name="Straight Connector 24">
            <a:extLst>
              <a:ext uri="{FF2B5EF4-FFF2-40B4-BE49-F238E27FC236}">
                <a16:creationId xmlns:a16="http://schemas.microsoft.com/office/drawing/2014/main" id="{7BFB8645-0005-F4C5-4BB0-73C708D5F046}"/>
              </a:ext>
            </a:extLst>
          </p:cNvPr>
          <p:cNvCxnSpPr>
            <a:stCxn id="3" idx="2"/>
          </p:cNvCxnSpPr>
          <p:nvPr/>
        </p:nvCxnSpPr>
        <p:spPr>
          <a:xfrm>
            <a:off x="5064453" y="2893374"/>
            <a:ext cx="0" cy="535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E24291F-5E3E-9C98-B6C6-8C1801ECC733}"/>
              </a:ext>
            </a:extLst>
          </p:cNvPr>
          <p:cNvCxnSpPr>
            <a:stCxn id="4" idx="2"/>
            <a:endCxn id="7" idx="0"/>
          </p:cNvCxnSpPr>
          <p:nvPr/>
        </p:nvCxnSpPr>
        <p:spPr>
          <a:xfrm>
            <a:off x="5064453" y="4003525"/>
            <a:ext cx="0" cy="510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7E7D99F-F1E1-F332-6908-FAC0E4370CB3}"/>
              </a:ext>
            </a:extLst>
          </p:cNvPr>
          <p:cNvCxnSpPr>
            <a:cxnSpLocks/>
            <a:endCxn id="5" idx="1"/>
          </p:cNvCxnSpPr>
          <p:nvPr/>
        </p:nvCxnSpPr>
        <p:spPr>
          <a:xfrm>
            <a:off x="7383360" y="2559080"/>
            <a:ext cx="7746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5435FC5-A80F-9057-9234-32CEAA9F34D5}"/>
              </a:ext>
            </a:extLst>
          </p:cNvPr>
          <p:cNvCxnSpPr>
            <a:cxnSpLocks/>
            <a:endCxn id="10" idx="3"/>
          </p:cNvCxnSpPr>
          <p:nvPr/>
        </p:nvCxnSpPr>
        <p:spPr>
          <a:xfrm flipH="1">
            <a:off x="1967429" y="3669231"/>
            <a:ext cx="747358"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F768671-CE1E-902A-8859-44EADB56CB30}"/>
              </a:ext>
            </a:extLst>
          </p:cNvPr>
          <p:cNvSpPr/>
          <p:nvPr/>
        </p:nvSpPr>
        <p:spPr>
          <a:xfrm>
            <a:off x="899224" y="2208038"/>
            <a:ext cx="1068205" cy="668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t>Organisation</a:t>
            </a:r>
          </a:p>
        </p:txBody>
      </p:sp>
      <p:cxnSp>
        <p:nvCxnSpPr>
          <p:cNvPr id="34" name="Straight Connector 33">
            <a:extLst>
              <a:ext uri="{FF2B5EF4-FFF2-40B4-BE49-F238E27FC236}">
                <a16:creationId xmlns:a16="http://schemas.microsoft.com/office/drawing/2014/main" id="{42012E03-808F-BDF7-91D8-046B84EE9378}"/>
              </a:ext>
            </a:extLst>
          </p:cNvPr>
          <p:cNvCxnSpPr>
            <a:stCxn id="33" idx="2"/>
            <a:endCxn id="10" idx="0"/>
          </p:cNvCxnSpPr>
          <p:nvPr/>
        </p:nvCxnSpPr>
        <p:spPr>
          <a:xfrm>
            <a:off x="1433326" y="2876626"/>
            <a:ext cx="0" cy="458311"/>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A61459C-5EE8-F31E-62B0-25E05246089F}"/>
              </a:ext>
            </a:extLst>
          </p:cNvPr>
          <p:cNvSpPr/>
          <p:nvPr/>
        </p:nvSpPr>
        <p:spPr>
          <a:xfrm>
            <a:off x="899224" y="1073931"/>
            <a:ext cx="1068205" cy="668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err="1"/>
              <a:t>Besty</a:t>
            </a:r>
            <a:endParaRPr lang="da-DK" sz="900"/>
          </a:p>
          <a:p>
            <a:pPr algn="ctr"/>
            <a:r>
              <a:rPr lang="da-DK" sz="900" err="1"/>
              <a:t>relse</a:t>
            </a:r>
            <a:endParaRPr lang="da-DK" sz="900"/>
          </a:p>
        </p:txBody>
      </p:sp>
      <p:pic>
        <p:nvPicPr>
          <p:cNvPr id="36" name="Picture 14" descr="j0434888">
            <a:extLst>
              <a:ext uri="{FF2B5EF4-FFF2-40B4-BE49-F238E27FC236}">
                <a16:creationId xmlns:a16="http://schemas.microsoft.com/office/drawing/2014/main" id="{BA92B2FD-80DF-9317-14A3-AFA3D9F2AEB8}"/>
              </a:ext>
            </a:extLst>
          </p:cNvPr>
          <p:cNvPicPr>
            <a:picLocks noChangeAspect="1" noChangeArrowheads="1"/>
          </p:cNvPicPr>
          <p:nvPr/>
        </p:nvPicPr>
        <p:blipFill>
          <a:blip r:embed="rId7" cstate="print"/>
          <a:srcRect/>
          <a:stretch>
            <a:fillRect/>
          </a:stretch>
        </p:blipFill>
        <p:spPr bwMode="auto">
          <a:xfrm>
            <a:off x="10224572" y="3669231"/>
            <a:ext cx="955675" cy="1028700"/>
          </a:xfrm>
          <a:prstGeom prst="rect">
            <a:avLst/>
          </a:prstGeom>
          <a:noFill/>
          <a:ln w="9525">
            <a:noFill/>
            <a:miter lim="800000"/>
            <a:headEnd/>
            <a:tailEnd/>
          </a:ln>
        </p:spPr>
      </p:pic>
      <p:sp>
        <p:nvSpPr>
          <p:cNvPr id="37" name="TextBox 36">
            <a:extLst>
              <a:ext uri="{FF2B5EF4-FFF2-40B4-BE49-F238E27FC236}">
                <a16:creationId xmlns:a16="http://schemas.microsoft.com/office/drawing/2014/main" id="{C686D3D3-FB92-D94B-1B23-5C607ED58AA6}"/>
              </a:ext>
            </a:extLst>
          </p:cNvPr>
          <p:cNvSpPr txBox="1"/>
          <p:nvPr/>
        </p:nvSpPr>
        <p:spPr>
          <a:xfrm>
            <a:off x="9993282" y="4611396"/>
            <a:ext cx="1635386" cy="230832"/>
          </a:xfrm>
          <a:prstGeom prst="rect">
            <a:avLst/>
          </a:prstGeom>
          <a:noFill/>
        </p:spPr>
        <p:txBody>
          <a:bodyPr wrap="square" rtlCol="0">
            <a:spAutoFit/>
          </a:bodyPr>
          <a:lstStyle/>
          <a:p>
            <a:r>
              <a:rPr lang="da-DK" sz="900"/>
              <a:t>Risiko ejer</a:t>
            </a:r>
          </a:p>
        </p:txBody>
      </p:sp>
      <p:cxnSp>
        <p:nvCxnSpPr>
          <p:cNvPr id="38" name="Straight Connector 37">
            <a:extLst>
              <a:ext uri="{FF2B5EF4-FFF2-40B4-BE49-F238E27FC236}">
                <a16:creationId xmlns:a16="http://schemas.microsoft.com/office/drawing/2014/main" id="{73FFA608-9321-397F-9789-E2AC2BC19910}"/>
              </a:ext>
            </a:extLst>
          </p:cNvPr>
          <p:cNvCxnSpPr>
            <a:cxnSpLocks/>
            <a:endCxn id="8" idx="1"/>
          </p:cNvCxnSpPr>
          <p:nvPr/>
        </p:nvCxnSpPr>
        <p:spPr>
          <a:xfrm>
            <a:off x="7726073" y="3807018"/>
            <a:ext cx="203400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804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5D0707-FC48-4691-9727-D9BB35F409AC}"/>
              </a:ext>
            </a:extLst>
          </p:cNvPr>
          <p:cNvPicPr>
            <a:picLocks noChangeAspect="1"/>
          </p:cNvPicPr>
          <p:nvPr/>
        </p:nvPicPr>
        <p:blipFill>
          <a:blip r:embed="rId3"/>
          <a:stretch>
            <a:fillRect/>
          </a:stretch>
        </p:blipFill>
        <p:spPr>
          <a:xfrm>
            <a:off x="4478788" y="3569781"/>
            <a:ext cx="3110095" cy="3031158"/>
          </a:xfrm>
          <a:prstGeom prst="rect">
            <a:avLst/>
          </a:prstGeom>
        </p:spPr>
      </p:pic>
      <p:pic>
        <p:nvPicPr>
          <p:cNvPr id="4" name="Picture 3">
            <a:extLst>
              <a:ext uri="{FF2B5EF4-FFF2-40B4-BE49-F238E27FC236}">
                <a16:creationId xmlns:a16="http://schemas.microsoft.com/office/drawing/2014/main" id="{54F6FAF9-722C-46C0-8F11-A04A28558E44}"/>
              </a:ext>
            </a:extLst>
          </p:cNvPr>
          <p:cNvPicPr>
            <a:picLocks noChangeAspect="1"/>
          </p:cNvPicPr>
          <p:nvPr/>
        </p:nvPicPr>
        <p:blipFill>
          <a:blip r:embed="rId4"/>
          <a:stretch>
            <a:fillRect/>
          </a:stretch>
        </p:blipFill>
        <p:spPr>
          <a:xfrm>
            <a:off x="805878" y="299801"/>
            <a:ext cx="4558375" cy="2589314"/>
          </a:xfrm>
          <a:prstGeom prst="rect">
            <a:avLst/>
          </a:prstGeom>
        </p:spPr>
      </p:pic>
      <p:pic>
        <p:nvPicPr>
          <p:cNvPr id="5" name="Picture 4">
            <a:extLst>
              <a:ext uri="{FF2B5EF4-FFF2-40B4-BE49-F238E27FC236}">
                <a16:creationId xmlns:a16="http://schemas.microsoft.com/office/drawing/2014/main" id="{A2835CBB-4C69-4BC2-A580-7F281673F7E5}"/>
              </a:ext>
            </a:extLst>
          </p:cNvPr>
          <p:cNvPicPr>
            <a:picLocks noChangeAspect="1"/>
          </p:cNvPicPr>
          <p:nvPr/>
        </p:nvPicPr>
        <p:blipFill>
          <a:blip r:embed="rId5"/>
          <a:stretch>
            <a:fillRect/>
          </a:stretch>
        </p:blipFill>
        <p:spPr>
          <a:xfrm>
            <a:off x="6826564" y="468261"/>
            <a:ext cx="4283048" cy="2420853"/>
          </a:xfrm>
          <a:prstGeom prst="rect">
            <a:avLst/>
          </a:prstGeom>
        </p:spPr>
      </p:pic>
      <p:sp>
        <p:nvSpPr>
          <p:cNvPr id="6" name="TextBox 5">
            <a:extLst>
              <a:ext uri="{FF2B5EF4-FFF2-40B4-BE49-F238E27FC236}">
                <a16:creationId xmlns:a16="http://schemas.microsoft.com/office/drawing/2014/main" id="{5057C65D-F42D-4791-857A-D7F3727BC51E}"/>
              </a:ext>
            </a:extLst>
          </p:cNvPr>
          <p:cNvSpPr txBox="1"/>
          <p:nvPr/>
        </p:nvSpPr>
        <p:spPr>
          <a:xfrm>
            <a:off x="9446544" y="2749252"/>
            <a:ext cx="2037583" cy="400110"/>
          </a:xfrm>
          <a:prstGeom prst="rect">
            <a:avLst/>
          </a:prstGeom>
          <a:noFill/>
        </p:spPr>
        <p:txBody>
          <a:bodyPr wrap="square" rtlCol="0">
            <a:spAutoFit/>
          </a:bodyPr>
          <a:lstStyle/>
          <a:p>
            <a:r>
              <a:rPr lang="da-DK" sz="2000" b="1" err="1"/>
              <a:t>Processes</a:t>
            </a:r>
            <a:endParaRPr lang="da-DK" sz="2000" b="1"/>
          </a:p>
        </p:txBody>
      </p:sp>
      <p:sp>
        <p:nvSpPr>
          <p:cNvPr id="7" name="Arrow: Curved Left 6">
            <a:extLst>
              <a:ext uri="{FF2B5EF4-FFF2-40B4-BE49-F238E27FC236}">
                <a16:creationId xmlns:a16="http://schemas.microsoft.com/office/drawing/2014/main" id="{41D9CA02-8578-47B6-8DFE-4CEE82B13D78}"/>
              </a:ext>
            </a:extLst>
          </p:cNvPr>
          <p:cNvSpPr/>
          <p:nvPr/>
        </p:nvSpPr>
        <p:spPr>
          <a:xfrm>
            <a:off x="8744048" y="3165170"/>
            <a:ext cx="1556265" cy="190561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900">
              <a:solidFill>
                <a:schemeClr val="tx1"/>
              </a:solidFill>
            </a:endParaRPr>
          </a:p>
        </p:txBody>
      </p:sp>
      <p:sp>
        <p:nvSpPr>
          <p:cNvPr id="8" name="Arrow: Curved Left 7">
            <a:extLst>
              <a:ext uri="{FF2B5EF4-FFF2-40B4-BE49-F238E27FC236}">
                <a16:creationId xmlns:a16="http://schemas.microsoft.com/office/drawing/2014/main" id="{50457EF9-8762-475E-9AD0-7EC75EE51036}"/>
              </a:ext>
            </a:extLst>
          </p:cNvPr>
          <p:cNvSpPr/>
          <p:nvPr/>
        </p:nvSpPr>
        <p:spPr>
          <a:xfrm flipH="1">
            <a:off x="1664649" y="2992125"/>
            <a:ext cx="1556265" cy="190561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900">
              <a:solidFill>
                <a:schemeClr val="tx1"/>
              </a:solidFill>
            </a:endParaRPr>
          </a:p>
        </p:txBody>
      </p:sp>
      <p:sp>
        <p:nvSpPr>
          <p:cNvPr id="10" name="TextBox 9">
            <a:extLst>
              <a:ext uri="{FF2B5EF4-FFF2-40B4-BE49-F238E27FC236}">
                <a16:creationId xmlns:a16="http://schemas.microsoft.com/office/drawing/2014/main" id="{1B85089B-C717-4B5B-9BEF-9A431F25252F}"/>
              </a:ext>
            </a:extLst>
          </p:cNvPr>
          <p:cNvSpPr txBox="1"/>
          <p:nvPr/>
        </p:nvSpPr>
        <p:spPr>
          <a:xfrm>
            <a:off x="7147674" y="5933035"/>
            <a:ext cx="2037583" cy="400110"/>
          </a:xfrm>
          <a:prstGeom prst="rect">
            <a:avLst/>
          </a:prstGeom>
          <a:noFill/>
        </p:spPr>
        <p:txBody>
          <a:bodyPr wrap="square" rtlCol="0">
            <a:spAutoFit/>
          </a:bodyPr>
          <a:lstStyle/>
          <a:p>
            <a:r>
              <a:rPr lang="da-DK" sz="2000" b="1"/>
              <a:t>Systemer</a:t>
            </a:r>
          </a:p>
        </p:txBody>
      </p:sp>
    </p:spTree>
    <p:extLst>
      <p:ext uri="{BB962C8B-B14F-4D97-AF65-F5344CB8AC3E}">
        <p14:creationId xmlns:p14="http://schemas.microsoft.com/office/powerpoint/2010/main" val="2909466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404191"/>
            <a:ext cx="4229100" cy="60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19643"/>
            <a:ext cx="2727548" cy="406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9" descr="books_md_wht.gif">
            <a:hlinkClick r:id="rId4"/>
            <a:extLst>
              <a:ext uri="{FF2B5EF4-FFF2-40B4-BE49-F238E27FC236}">
                <a16:creationId xmlns:a16="http://schemas.microsoft.com/office/drawing/2014/main" id="{9B9350E5-35C3-4E38-A918-6720F3F1BCFF}"/>
              </a:ext>
            </a:extLst>
          </p:cNvPr>
          <p:cNvPicPr>
            <a:picLocks noChangeAspect="1" noChangeArrowheads="1" noCrop="1"/>
          </p:cNvPicPr>
          <p:nvPr/>
        </p:nvPicPr>
        <p:blipFill>
          <a:blip r:embed="rId5" cstate="print"/>
          <a:srcRect/>
          <a:stretch>
            <a:fillRect/>
          </a:stretch>
        </p:blipFill>
        <p:spPr>
          <a:xfrm>
            <a:off x="9524861" y="4652294"/>
            <a:ext cx="2590042" cy="2158367"/>
          </a:xfrm>
          <a:prstGeom prst="rect">
            <a:avLst/>
          </a:prstGeom>
        </p:spPr>
      </p:pic>
    </p:spTree>
    <p:extLst>
      <p:ext uri="{BB962C8B-B14F-4D97-AF65-F5344CB8AC3E}">
        <p14:creationId xmlns:p14="http://schemas.microsoft.com/office/powerpoint/2010/main" val="2497434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0FF860-5299-70EB-7304-3842E16D67E5}"/>
              </a:ext>
            </a:extLst>
          </p:cNvPr>
          <p:cNvSpPr>
            <a:spLocks noGrp="1"/>
          </p:cNvSpPr>
          <p:nvPr>
            <p:ph type="title"/>
          </p:nvPr>
        </p:nvSpPr>
        <p:spPr/>
        <p:txBody>
          <a:bodyPr/>
          <a:lstStyle/>
          <a:p>
            <a:r>
              <a:rPr lang="da-DK" dirty="0"/>
              <a:t>Standards</a:t>
            </a:r>
          </a:p>
        </p:txBody>
      </p:sp>
      <p:sp>
        <p:nvSpPr>
          <p:cNvPr id="3" name="Tekstfelt 2">
            <a:extLst>
              <a:ext uri="{FF2B5EF4-FFF2-40B4-BE49-F238E27FC236}">
                <a16:creationId xmlns:a16="http://schemas.microsoft.com/office/drawing/2014/main" id="{AF44C9FA-503E-F624-0B80-A00D8E035CA1}"/>
              </a:ext>
            </a:extLst>
          </p:cNvPr>
          <p:cNvSpPr txBox="1"/>
          <p:nvPr/>
        </p:nvSpPr>
        <p:spPr>
          <a:xfrm>
            <a:off x="876600" y="1404257"/>
            <a:ext cx="7015543" cy="3693319"/>
          </a:xfrm>
          <a:prstGeom prst="rect">
            <a:avLst/>
          </a:prstGeom>
          <a:noFill/>
        </p:spPr>
        <p:txBody>
          <a:bodyPr wrap="square" rtlCol="0">
            <a:spAutoFit/>
          </a:bodyPr>
          <a:lstStyle/>
          <a:p>
            <a:r>
              <a:rPr lang="da-DK" dirty="0"/>
              <a:t>ISO 27001:2022</a:t>
            </a:r>
          </a:p>
          <a:p>
            <a:r>
              <a:rPr lang="da-DK" dirty="0"/>
              <a:t>GDPR</a:t>
            </a:r>
          </a:p>
          <a:p>
            <a:r>
              <a:rPr lang="da-DK" dirty="0"/>
              <a:t>NIS2</a:t>
            </a:r>
          </a:p>
          <a:p>
            <a:r>
              <a:rPr lang="da-DK" dirty="0"/>
              <a:t>CIS18</a:t>
            </a:r>
          </a:p>
          <a:p>
            <a:endParaRPr lang="da-DK" dirty="0"/>
          </a:p>
          <a:p>
            <a:r>
              <a:rPr lang="da-DK" dirty="0"/>
              <a:t>Men også</a:t>
            </a:r>
          </a:p>
          <a:p>
            <a:endParaRPr lang="da-DK" dirty="0"/>
          </a:p>
          <a:p>
            <a:r>
              <a:rPr lang="da-DK" dirty="0"/>
              <a:t>ISO 9001</a:t>
            </a:r>
          </a:p>
          <a:p>
            <a:r>
              <a:rPr lang="da-DK" dirty="0"/>
              <a:t>ISO 22301</a:t>
            </a:r>
          </a:p>
          <a:p>
            <a:r>
              <a:rPr lang="da-DK" dirty="0"/>
              <a:t>ISO 27701</a:t>
            </a:r>
          </a:p>
          <a:p>
            <a:r>
              <a:rPr lang="da-DK" dirty="0"/>
              <a:t>ISO 27005</a:t>
            </a:r>
          </a:p>
          <a:p>
            <a:r>
              <a:rPr lang="da-DK" dirty="0"/>
              <a:t>ISO 19011</a:t>
            </a:r>
          </a:p>
          <a:p>
            <a:endParaRPr lang="da-DK" dirty="0"/>
          </a:p>
        </p:txBody>
      </p:sp>
    </p:spTree>
    <p:extLst>
      <p:ext uri="{BB962C8B-B14F-4D97-AF65-F5344CB8AC3E}">
        <p14:creationId xmlns:p14="http://schemas.microsoft.com/office/powerpoint/2010/main" val="2106473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E3B28-E7F1-4593-B3D0-F4CC1E4FACCA}"/>
              </a:ext>
            </a:extLst>
          </p:cNvPr>
          <p:cNvSpPr>
            <a:spLocks noGrp="1"/>
          </p:cNvSpPr>
          <p:nvPr>
            <p:ph type="title"/>
          </p:nvPr>
        </p:nvSpPr>
        <p:spPr/>
        <p:txBody>
          <a:bodyPr/>
          <a:lstStyle/>
          <a:p>
            <a:r>
              <a:rPr lang="da-DK" err="1"/>
              <a:t>Why</a:t>
            </a:r>
            <a:endParaRPr lang="da-DK"/>
          </a:p>
        </p:txBody>
      </p:sp>
      <p:pic>
        <p:nvPicPr>
          <p:cNvPr id="10" name="Picture 2" descr="Billedresultat for effektive medarbejdere">
            <a:extLst>
              <a:ext uri="{FF2B5EF4-FFF2-40B4-BE49-F238E27FC236}">
                <a16:creationId xmlns:a16="http://schemas.microsoft.com/office/drawing/2014/main" id="{F07E8475-3B27-401F-BCD7-743BBEF04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634" y="2179320"/>
            <a:ext cx="5614388" cy="28071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elateret billede">
            <a:extLst>
              <a:ext uri="{FF2B5EF4-FFF2-40B4-BE49-F238E27FC236}">
                <a16:creationId xmlns:a16="http://schemas.microsoft.com/office/drawing/2014/main" id="{653433D4-5A8A-4FCB-B254-6A82BA976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7075" y="3154685"/>
            <a:ext cx="4596556" cy="30658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AE86CAD-E915-4C6F-84BA-9DC86200C8C5}"/>
              </a:ext>
            </a:extLst>
          </p:cNvPr>
          <p:cNvSpPr txBox="1"/>
          <p:nvPr/>
        </p:nvSpPr>
        <p:spPr>
          <a:xfrm>
            <a:off x="2044506" y="1809988"/>
            <a:ext cx="2167035" cy="369332"/>
          </a:xfrm>
          <a:prstGeom prst="rect">
            <a:avLst/>
          </a:prstGeom>
          <a:noFill/>
        </p:spPr>
        <p:txBody>
          <a:bodyPr wrap="square" rtlCol="0">
            <a:spAutoFit/>
          </a:bodyPr>
          <a:lstStyle/>
          <a:p>
            <a:r>
              <a:rPr lang="da-DK" b="1" err="1"/>
              <a:t>Satisfied</a:t>
            </a:r>
            <a:r>
              <a:rPr lang="da-DK" b="1"/>
              <a:t> </a:t>
            </a:r>
            <a:r>
              <a:rPr lang="da-DK" b="1" err="1"/>
              <a:t>customer</a:t>
            </a:r>
            <a:endParaRPr lang="da-DK" b="1"/>
          </a:p>
        </p:txBody>
      </p:sp>
      <p:sp>
        <p:nvSpPr>
          <p:cNvPr id="13" name="TextBox 12">
            <a:extLst>
              <a:ext uri="{FF2B5EF4-FFF2-40B4-BE49-F238E27FC236}">
                <a16:creationId xmlns:a16="http://schemas.microsoft.com/office/drawing/2014/main" id="{D5A62FA5-63C8-42C1-85F2-E8039FB409D9}"/>
              </a:ext>
            </a:extLst>
          </p:cNvPr>
          <p:cNvSpPr txBox="1"/>
          <p:nvPr/>
        </p:nvSpPr>
        <p:spPr>
          <a:xfrm rot="10800000" flipV="1">
            <a:off x="7172077" y="2670876"/>
            <a:ext cx="3728248" cy="369332"/>
          </a:xfrm>
          <a:prstGeom prst="rect">
            <a:avLst/>
          </a:prstGeom>
          <a:noFill/>
        </p:spPr>
        <p:txBody>
          <a:bodyPr wrap="square" rtlCol="0">
            <a:spAutoFit/>
          </a:bodyPr>
          <a:lstStyle/>
          <a:p>
            <a:r>
              <a:rPr lang="da-DK" b="1" err="1"/>
              <a:t>Effective</a:t>
            </a:r>
            <a:r>
              <a:rPr lang="da-DK" b="1"/>
              <a:t> and efficient </a:t>
            </a:r>
            <a:r>
              <a:rPr lang="da-DK" b="1" err="1"/>
              <a:t>employees</a:t>
            </a:r>
            <a:endParaRPr lang="da-DK" b="1"/>
          </a:p>
        </p:txBody>
      </p:sp>
    </p:spTree>
    <p:extLst>
      <p:ext uri="{BB962C8B-B14F-4D97-AF65-F5344CB8AC3E}">
        <p14:creationId xmlns:p14="http://schemas.microsoft.com/office/powerpoint/2010/main" val="2808105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FAD170-FCB7-F847-8B2D-8527D3D0C766}"/>
              </a:ext>
            </a:extLst>
          </p:cNvPr>
          <p:cNvSpPr>
            <a:spLocks noGrp="1"/>
          </p:cNvSpPr>
          <p:nvPr>
            <p:ph type="title"/>
          </p:nvPr>
        </p:nvSpPr>
        <p:spPr/>
        <p:txBody>
          <a:bodyPr/>
          <a:lstStyle/>
          <a:p>
            <a:r>
              <a:rPr lang="da-DK"/>
              <a:t>ITR Services</a:t>
            </a:r>
          </a:p>
        </p:txBody>
      </p:sp>
      <p:sp>
        <p:nvSpPr>
          <p:cNvPr id="3" name="Pladsholder til tekst 2">
            <a:extLst>
              <a:ext uri="{FF2B5EF4-FFF2-40B4-BE49-F238E27FC236}">
                <a16:creationId xmlns:a16="http://schemas.microsoft.com/office/drawing/2014/main" id="{8B6268F6-4530-5D48-AB96-9BFF74FDBBB4}"/>
              </a:ext>
            </a:extLst>
          </p:cNvPr>
          <p:cNvSpPr>
            <a:spLocks noGrp="1"/>
          </p:cNvSpPr>
          <p:nvPr>
            <p:ph type="body" idx="1"/>
          </p:nvPr>
        </p:nvSpPr>
        <p:spPr/>
        <p:txBody>
          <a:bodyPr/>
          <a:lstStyle/>
          <a:p>
            <a:r>
              <a:rPr lang="da-DK"/>
              <a:t>IT Relation</a:t>
            </a:r>
          </a:p>
        </p:txBody>
      </p:sp>
    </p:spTree>
    <p:extLst>
      <p:ext uri="{BB962C8B-B14F-4D97-AF65-F5344CB8AC3E}">
        <p14:creationId xmlns:p14="http://schemas.microsoft.com/office/powerpoint/2010/main" val="3016721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B0B1476-69A0-4783-804C-C5C7C76B8E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412" y="648861"/>
            <a:ext cx="9216988" cy="5221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1C1B8990-B569-4279-919D-C8177F3A210F}"/>
              </a:ext>
            </a:extLst>
          </p:cNvPr>
          <p:cNvSpPr>
            <a:spLocks noGrp="1"/>
          </p:cNvSpPr>
          <p:nvPr>
            <p:ph type="title"/>
          </p:nvPr>
        </p:nvSpPr>
        <p:spPr/>
        <p:txBody>
          <a:bodyPr/>
          <a:lstStyle/>
          <a:p>
            <a:endParaRPr lang="da-DK"/>
          </a:p>
        </p:txBody>
      </p:sp>
    </p:spTree>
    <p:extLst>
      <p:ext uri="{BB962C8B-B14F-4D97-AF65-F5344CB8AC3E}">
        <p14:creationId xmlns:p14="http://schemas.microsoft.com/office/powerpoint/2010/main" val="601300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546301-E968-4C4E-88D5-31BCBEC7E44F}"/>
              </a:ext>
            </a:extLst>
          </p:cNvPr>
          <p:cNvSpPr>
            <a:spLocks noGrp="1"/>
          </p:cNvSpPr>
          <p:nvPr>
            <p:ph type="sldNum" sz="quarter" idx="12"/>
          </p:nvPr>
        </p:nvSpPr>
        <p:spPr/>
        <p:txBody>
          <a:bodyPr/>
          <a:lstStyle/>
          <a:p>
            <a:endParaRPr lang="da-DK"/>
          </a:p>
        </p:txBody>
      </p:sp>
      <p:sp>
        <p:nvSpPr>
          <p:cNvPr id="2" name="Title 1">
            <a:extLst>
              <a:ext uri="{FF2B5EF4-FFF2-40B4-BE49-F238E27FC236}">
                <a16:creationId xmlns:a16="http://schemas.microsoft.com/office/drawing/2014/main" id="{C68182B5-8F9B-4C0C-A988-A725DB0204CE}"/>
              </a:ext>
            </a:extLst>
          </p:cNvPr>
          <p:cNvSpPr>
            <a:spLocks noGrp="1"/>
          </p:cNvSpPr>
          <p:nvPr>
            <p:ph type="title" idx="4294967295"/>
          </p:nvPr>
        </p:nvSpPr>
        <p:spPr>
          <a:xfrm>
            <a:off x="2217738" y="706438"/>
            <a:ext cx="9974262" cy="1192212"/>
          </a:xfrm>
        </p:spPr>
        <p:txBody>
          <a:bodyPr/>
          <a:lstStyle/>
          <a:p>
            <a:r>
              <a:rPr lang="en-US"/>
              <a:t>Service model</a:t>
            </a:r>
          </a:p>
        </p:txBody>
      </p:sp>
      <p:pic>
        <p:nvPicPr>
          <p:cNvPr id="7" name="Picture 6">
            <a:extLst>
              <a:ext uri="{FF2B5EF4-FFF2-40B4-BE49-F238E27FC236}">
                <a16:creationId xmlns:a16="http://schemas.microsoft.com/office/drawing/2014/main" id="{4C82700C-3088-4C5C-A240-E9F6B91CD4E9}"/>
              </a:ext>
            </a:extLst>
          </p:cNvPr>
          <p:cNvPicPr>
            <a:picLocks noChangeAspect="1"/>
          </p:cNvPicPr>
          <p:nvPr/>
        </p:nvPicPr>
        <p:blipFill>
          <a:blip r:embed="rId2"/>
          <a:stretch>
            <a:fillRect/>
          </a:stretch>
        </p:blipFill>
        <p:spPr>
          <a:xfrm>
            <a:off x="2561275" y="1720565"/>
            <a:ext cx="6860012" cy="48383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99433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extLst>
              <a:ext uri="{FF2B5EF4-FFF2-40B4-BE49-F238E27FC236}">
                <a16:creationId xmlns:a16="http://schemas.microsoft.com/office/drawing/2014/main" id="{0359D78F-2773-C49A-C94D-B70A8EC64DEA}"/>
              </a:ext>
            </a:extLst>
          </p:cNvPr>
          <p:cNvPicPr>
            <a:picLocks noChangeAspect="1"/>
          </p:cNvPicPr>
          <p:nvPr/>
        </p:nvPicPr>
        <p:blipFill>
          <a:blip r:embed="rId2"/>
          <a:stretch>
            <a:fillRect/>
          </a:stretch>
        </p:blipFill>
        <p:spPr>
          <a:xfrm>
            <a:off x="887119" y="317240"/>
            <a:ext cx="7598926" cy="4786236"/>
          </a:xfrm>
          <a:prstGeom prst="rect">
            <a:avLst/>
          </a:prstGeom>
        </p:spPr>
      </p:pic>
      <p:pic>
        <p:nvPicPr>
          <p:cNvPr id="5" name="Billede 4">
            <a:extLst>
              <a:ext uri="{FF2B5EF4-FFF2-40B4-BE49-F238E27FC236}">
                <a16:creationId xmlns:a16="http://schemas.microsoft.com/office/drawing/2014/main" id="{403834A6-E901-253F-90A0-A1DAC836EE1F}"/>
              </a:ext>
            </a:extLst>
          </p:cNvPr>
          <p:cNvPicPr>
            <a:picLocks noChangeAspect="1"/>
          </p:cNvPicPr>
          <p:nvPr/>
        </p:nvPicPr>
        <p:blipFill>
          <a:blip r:embed="rId3"/>
          <a:stretch>
            <a:fillRect/>
          </a:stretch>
        </p:blipFill>
        <p:spPr>
          <a:xfrm>
            <a:off x="6480655" y="2613495"/>
            <a:ext cx="5434537" cy="4125840"/>
          </a:xfrm>
          <a:prstGeom prst="rect">
            <a:avLst/>
          </a:prstGeom>
        </p:spPr>
      </p:pic>
    </p:spTree>
    <p:extLst>
      <p:ext uri="{BB962C8B-B14F-4D97-AF65-F5344CB8AC3E}">
        <p14:creationId xmlns:p14="http://schemas.microsoft.com/office/powerpoint/2010/main" val="2271971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DCD1182B-02AF-46B8-AA63-E19976A93FE6}"/>
              </a:ext>
            </a:extLst>
          </p:cNvPr>
          <p:cNvSpPr>
            <a:spLocks noGrp="1"/>
          </p:cNvSpPr>
          <p:nvPr>
            <p:ph type="title"/>
          </p:nvPr>
        </p:nvSpPr>
        <p:spPr/>
        <p:txBody>
          <a:bodyPr/>
          <a:lstStyle/>
          <a:p>
            <a:r>
              <a:rPr lang="en-US"/>
              <a:t>Service model</a:t>
            </a:r>
          </a:p>
        </p:txBody>
      </p:sp>
      <p:sp>
        <p:nvSpPr>
          <p:cNvPr id="4" name="Rectangle 3">
            <a:extLst>
              <a:ext uri="{FF2B5EF4-FFF2-40B4-BE49-F238E27FC236}">
                <a16:creationId xmlns:a16="http://schemas.microsoft.com/office/drawing/2014/main" id="{944A4937-6A9C-4330-8031-E37AC1123B07}"/>
              </a:ext>
            </a:extLst>
          </p:cNvPr>
          <p:cNvSpPr/>
          <p:nvPr/>
        </p:nvSpPr>
        <p:spPr>
          <a:xfrm>
            <a:off x="597058" y="4334489"/>
            <a:ext cx="10842402" cy="789289"/>
          </a:xfrm>
          <a:prstGeom prst="rect">
            <a:avLst/>
          </a:prstGeom>
          <a:solidFill>
            <a:schemeClr val="accent4">
              <a:lumMod val="75000"/>
              <a:alpha val="3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583" tIns="22863" rIns="45725" bIns="22863" numCol="1" spcCol="0" rtlCol="0" fromWordArt="0" anchor="ctr" anchorCtr="0" forceAA="0" compatLnSpc="1">
            <a:prstTxWarp prst="textNoShape">
              <a:avLst/>
            </a:prstTxWarp>
            <a:noAutofit/>
          </a:bodyPr>
          <a:lstStyle/>
          <a:p>
            <a:r>
              <a:rPr lang="en-US" sz="1000">
                <a:solidFill>
                  <a:schemeClr val="tx1"/>
                </a:solidFill>
              </a:rPr>
              <a:t>Service Component are our building blocks - used to form a Service offering.</a:t>
            </a:r>
          </a:p>
          <a:p>
            <a:r>
              <a:rPr lang="en-US" sz="1000">
                <a:solidFill>
                  <a:schemeClr val="tx1"/>
                </a:solidFill>
              </a:rPr>
              <a:t>An Itadel Service Component is the combination of Itadel systems, processes, competencies and agreements (OLA)</a:t>
            </a:r>
          </a:p>
          <a:p>
            <a:r>
              <a:rPr lang="en-US" sz="1000">
                <a:solidFill>
                  <a:schemeClr val="tx1"/>
                </a:solidFill>
              </a:rPr>
              <a:t>Customers cannot purchase service components.</a:t>
            </a:r>
          </a:p>
        </p:txBody>
      </p:sp>
      <p:sp>
        <p:nvSpPr>
          <p:cNvPr id="5" name="Rektangel 6">
            <a:extLst>
              <a:ext uri="{FF2B5EF4-FFF2-40B4-BE49-F238E27FC236}">
                <a16:creationId xmlns:a16="http://schemas.microsoft.com/office/drawing/2014/main" id="{E3BD89E6-0335-4F5E-8F16-08E3266DA61A}"/>
              </a:ext>
            </a:extLst>
          </p:cNvPr>
          <p:cNvSpPr/>
          <p:nvPr/>
        </p:nvSpPr>
        <p:spPr>
          <a:xfrm>
            <a:off x="4119381" y="4495934"/>
            <a:ext cx="1327317" cy="576064"/>
          </a:xfrm>
          <a:prstGeom prst="rect">
            <a:avLst/>
          </a:prstGeom>
          <a:solidFill>
            <a:schemeClr val="bg1">
              <a:lumMod val="50000"/>
            </a:schemeClr>
          </a:solidFill>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bg1"/>
                </a:solidFill>
              </a:rPr>
              <a:t>Customer</a:t>
            </a:r>
          </a:p>
          <a:p>
            <a:pPr algn="ctr"/>
            <a:r>
              <a:rPr lang="da-DK" sz="1200">
                <a:solidFill>
                  <a:schemeClr val="bg1"/>
                </a:solidFill>
              </a:rPr>
              <a:t>service</a:t>
            </a:r>
          </a:p>
        </p:txBody>
      </p:sp>
      <p:sp>
        <p:nvSpPr>
          <p:cNvPr id="6" name="Rektangel 6">
            <a:extLst>
              <a:ext uri="{FF2B5EF4-FFF2-40B4-BE49-F238E27FC236}">
                <a16:creationId xmlns:a16="http://schemas.microsoft.com/office/drawing/2014/main" id="{00A5E7B8-DCDE-4F52-AC3B-7081503FD961}"/>
              </a:ext>
            </a:extLst>
          </p:cNvPr>
          <p:cNvSpPr/>
          <p:nvPr/>
        </p:nvSpPr>
        <p:spPr>
          <a:xfrm>
            <a:off x="4074925" y="4451479"/>
            <a:ext cx="1327317" cy="576064"/>
          </a:xfrm>
          <a:prstGeom prst="rect">
            <a:avLst/>
          </a:prstGeom>
          <a:solidFill>
            <a:schemeClr val="bg1">
              <a:lumMod val="50000"/>
            </a:schemeClr>
          </a:solidFill>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bg1"/>
                </a:solidFill>
              </a:rPr>
              <a:t>Customer</a:t>
            </a:r>
          </a:p>
          <a:p>
            <a:pPr algn="ctr"/>
            <a:r>
              <a:rPr lang="da-DK" sz="1200">
                <a:solidFill>
                  <a:schemeClr val="bg1"/>
                </a:solidFill>
              </a:rPr>
              <a:t>service</a:t>
            </a:r>
          </a:p>
        </p:txBody>
      </p:sp>
      <p:sp>
        <p:nvSpPr>
          <p:cNvPr id="8" name="Rektangel 6">
            <a:extLst>
              <a:ext uri="{FF2B5EF4-FFF2-40B4-BE49-F238E27FC236}">
                <a16:creationId xmlns:a16="http://schemas.microsoft.com/office/drawing/2014/main" id="{45F78D1B-6504-4DD3-9E2E-9B419A892B8C}"/>
              </a:ext>
            </a:extLst>
          </p:cNvPr>
          <p:cNvSpPr/>
          <p:nvPr/>
        </p:nvSpPr>
        <p:spPr>
          <a:xfrm>
            <a:off x="807560" y="4483452"/>
            <a:ext cx="1327317" cy="576064"/>
          </a:xfrm>
          <a:prstGeom prst="rect">
            <a:avLst/>
          </a:prstGeom>
          <a:solidFill>
            <a:schemeClr val="bg1">
              <a:lumMod val="50000"/>
            </a:schemeClr>
          </a:solidFill>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bg1"/>
                </a:solidFill>
              </a:rPr>
              <a:t>Customer</a:t>
            </a:r>
          </a:p>
          <a:p>
            <a:pPr algn="ctr"/>
            <a:r>
              <a:rPr lang="da-DK" sz="1200">
                <a:solidFill>
                  <a:schemeClr val="bg1"/>
                </a:solidFill>
              </a:rPr>
              <a:t>service</a:t>
            </a:r>
          </a:p>
        </p:txBody>
      </p:sp>
      <p:sp>
        <p:nvSpPr>
          <p:cNvPr id="9" name="Rektangel 6">
            <a:extLst>
              <a:ext uri="{FF2B5EF4-FFF2-40B4-BE49-F238E27FC236}">
                <a16:creationId xmlns:a16="http://schemas.microsoft.com/office/drawing/2014/main" id="{8EF02F5B-875C-4DBE-A72B-33AFEC0123D9}"/>
              </a:ext>
            </a:extLst>
          </p:cNvPr>
          <p:cNvSpPr/>
          <p:nvPr/>
        </p:nvSpPr>
        <p:spPr>
          <a:xfrm>
            <a:off x="763105" y="4438997"/>
            <a:ext cx="1327317" cy="576064"/>
          </a:xfrm>
          <a:prstGeom prst="rect">
            <a:avLst/>
          </a:prstGeom>
          <a:solidFill>
            <a:schemeClr val="bg1">
              <a:lumMod val="50000"/>
            </a:schemeClr>
          </a:solidFill>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bg1"/>
                </a:solidFill>
              </a:rPr>
              <a:t>Customer</a:t>
            </a:r>
          </a:p>
          <a:p>
            <a:pPr algn="ctr"/>
            <a:r>
              <a:rPr lang="da-DK" sz="1200">
                <a:solidFill>
                  <a:schemeClr val="bg1"/>
                </a:solidFill>
              </a:rPr>
              <a:t>service</a:t>
            </a:r>
          </a:p>
        </p:txBody>
      </p:sp>
      <p:sp>
        <p:nvSpPr>
          <p:cNvPr id="10" name="Rectangle 9">
            <a:extLst>
              <a:ext uri="{FF2B5EF4-FFF2-40B4-BE49-F238E27FC236}">
                <a16:creationId xmlns:a16="http://schemas.microsoft.com/office/drawing/2014/main" id="{154688C9-ABF5-4A0A-9A1A-A9958338E1B8}"/>
              </a:ext>
            </a:extLst>
          </p:cNvPr>
          <p:cNvSpPr/>
          <p:nvPr/>
        </p:nvSpPr>
        <p:spPr>
          <a:xfrm>
            <a:off x="597058" y="5245585"/>
            <a:ext cx="10842402" cy="789289"/>
          </a:xfrm>
          <a:prstGeom prst="rect">
            <a:avLst/>
          </a:prstGeom>
          <a:solidFill>
            <a:schemeClr val="accent4">
              <a:lumMod val="75000"/>
              <a:alpha val="3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583" tIns="22863" rIns="45725" bIns="22863" numCol="1" spcCol="0" rtlCol="0" fromWordArt="0" anchor="ctr" anchorCtr="0" forceAA="0" compatLnSpc="1">
            <a:prstTxWarp prst="textNoShape">
              <a:avLst/>
            </a:prstTxWarp>
            <a:noAutofit/>
          </a:bodyPr>
          <a:lstStyle/>
          <a:p>
            <a:r>
              <a:rPr lang="en-US" sz="1000">
                <a:solidFill>
                  <a:schemeClr val="tx1"/>
                </a:solidFill>
              </a:rPr>
              <a:t>A request from a user for support or ordering a Requestable Service. For example, to 'reset' a password, or order access through a firewall.</a:t>
            </a:r>
          </a:p>
          <a:p>
            <a:endParaRPr lang="en-US" sz="1000">
              <a:solidFill>
                <a:schemeClr val="tx1"/>
              </a:solidFill>
            </a:endParaRPr>
          </a:p>
          <a:p>
            <a:r>
              <a:rPr lang="en-US" sz="1000">
                <a:solidFill>
                  <a:schemeClr val="tx1"/>
                </a:solidFill>
              </a:rPr>
              <a:t>A requestable Service always belongs to a Service Component, but will be requested through a Service Packages – a Customer Service</a:t>
            </a:r>
          </a:p>
        </p:txBody>
      </p:sp>
      <p:sp>
        <p:nvSpPr>
          <p:cNvPr id="11" name="Rectangle 10">
            <a:extLst>
              <a:ext uri="{FF2B5EF4-FFF2-40B4-BE49-F238E27FC236}">
                <a16:creationId xmlns:a16="http://schemas.microsoft.com/office/drawing/2014/main" id="{B43C5B41-BDD8-496B-8E97-5733DFC32EA3}"/>
              </a:ext>
            </a:extLst>
          </p:cNvPr>
          <p:cNvSpPr/>
          <p:nvPr/>
        </p:nvSpPr>
        <p:spPr>
          <a:xfrm>
            <a:off x="597058" y="3425468"/>
            <a:ext cx="10842402" cy="789289"/>
          </a:xfrm>
          <a:prstGeom prst="rect">
            <a:avLst/>
          </a:prstGeom>
          <a:solidFill>
            <a:schemeClr val="accent4">
              <a:lumMod val="75000"/>
              <a:alpha val="3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40583" tIns="22863" rIns="45725" bIns="22863" numCol="1" spcCol="0" rtlCol="0" fromWordArt="0" anchor="ctr" anchorCtr="0" forceAA="0" compatLnSpc="1">
            <a:prstTxWarp prst="textNoShape">
              <a:avLst/>
            </a:prstTxWarp>
            <a:noAutofit/>
          </a:bodyPr>
          <a:lstStyle/>
          <a:p>
            <a:r>
              <a:rPr lang="da-DK" sz="1000">
                <a:solidFill>
                  <a:schemeClr val="tx1"/>
                </a:solidFill>
              </a:rPr>
              <a:t>A </a:t>
            </a:r>
            <a:r>
              <a:rPr lang="da-DK" sz="1000" err="1">
                <a:solidFill>
                  <a:schemeClr val="tx1"/>
                </a:solidFill>
              </a:rPr>
              <a:t>collection</a:t>
            </a:r>
            <a:r>
              <a:rPr lang="da-DK" sz="1000">
                <a:solidFill>
                  <a:schemeClr val="tx1"/>
                </a:solidFill>
              </a:rPr>
              <a:t> of Itadel Service Components </a:t>
            </a:r>
            <a:r>
              <a:rPr lang="da-DK" sz="1000" err="1">
                <a:solidFill>
                  <a:schemeClr val="tx1"/>
                </a:solidFill>
              </a:rPr>
              <a:t>needed</a:t>
            </a:r>
            <a:r>
              <a:rPr lang="da-DK" sz="1000">
                <a:solidFill>
                  <a:schemeClr val="tx1"/>
                </a:solidFill>
              </a:rPr>
              <a:t> to support a Customer Service</a:t>
            </a:r>
          </a:p>
          <a:p>
            <a:r>
              <a:rPr lang="da-DK" sz="1000">
                <a:solidFill>
                  <a:schemeClr val="tx1"/>
                </a:solidFill>
              </a:rPr>
              <a:t>A Service </a:t>
            </a:r>
            <a:r>
              <a:rPr lang="da-DK" sz="1000" err="1">
                <a:solidFill>
                  <a:schemeClr val="tx1"/>
                </a:solidFill>
              </a:rPr>
              <a:t>Offering</a:t>
            </a:r>
            <a:r>
              <a:rPr lang="da-DK" sz="1000">
                <a:solidFill>
                  <a:schemeClr val="tx1"/>
                </a:solidFill>
              </a:rPr>
              <a:t> </a:t>
            </a:r>
            <a:r>
              <a:rPr lang="da-DK" sz="1000" err="1">
                <a:solidFill>
                  <a:schemeClr val="tx1"/>
                </a:solidFill>
              </a:rPr>
              <a:t>can</a:t>
            </a:r>
            <a:r>
              <a:rPr lang="da-DK" sz="1000">
                <a:solidFill>
                  <a:schemeClr val="tx1"/>
                </a:solidFill>
              </a:rPr>
              <a:t> offer options with </a:t>
            </a:r>
            <a:r>
              <a:rPr lang="da-DK" sz="1000" err="1">
                <a:solidFill>
                  <a:schemeClr val="tx1"/>
                </a:solidFill>
              </a:rPr>
              <a:t>associated</a:t>
            </a:r>
            <a:r>
              <a:rPr lang="da-DK" sz="1000">
                <a:solidFill>
                  <a:schemeClr val="tx1"/>
                </a:solidFill>
              </a:rPr>
              <a:t> Service Levels</a:t>
            </a:r>
          </a:p>
          <a:p>
            <a:r>
              <a:rPr lang="da-DK" sz="1000">
                <a:solidFill>
                  <a:schemeClr val="tx1"/>
                </a:solidFill>
              </a:rPr>
              <a:t>Service </a:t>
            </a:r>
            <a:r>
              <a:rPr lang="da-DK" sz="1000" err="1">
                <a:solidFill>
                  <a:schemeClr val="tx1"/>
                </a:solidFill>
              </a:rPr>
              <a:t>offerings</a:t>
            </a:r>
            <a:r>
              <a:rPr lang="da-DK" sz="1000">
                <a:solidFill>
                  <a:schemeClr val="tx1"/>
                </a:solidFill>
              </a:rPr>
              <a:t> </a:t>
            </a:r>
            <a:r>
              <a:rPr lang="da-DK" sz="1000" err="1">
                <a:solidFill>
                  <a:schemeClr val="tx1"/>
                </a:solidFill>
              </a:rPr>
              <a:t>can</a:t>
            </a:r>
            <a:r>
              <a:rPr lang="da-DK" sz="1000">
                <a:solidFill>
                  <a:schemeClr val="tx1"/>
                </a:solidFill>
              </a:rPr>
              <a:t> </a:t>
            </a:r>
            <a:r>
              <a:rPr lang="da-DK" sz="1000" err="1">
                <a:solidFill>
                  <a:schemeClr val="tx1"/>
                </a:solidFill>
              </a:rPr>
              <a:t>be</a:t>
            </a:r>
            <a:r>
              <a:rPr lang="da-DK" sz="1000">
                <a:solidFill>
                  <a:schemeClr val="tx1"/>
                </a:solidFill>
              </a:rPr>
              <a:t> </a:t>
            </a:r>
            <a:r>
              <a:rPr lang="da-DK" sz="1000" err="1">
                <a:solidFill>
                  <a:schemeClr val="tx1"/>
                </a:solidFill>
              </a:rPr>
              <a:t>found</a:t>
            </a:r>
            <a:r>
              <a:rPr lang="da-DK" sz="1000">
                <a:solidFill>
                  <a:schemeClr val="tx1"/>
                </a:solidFill>
              </a:rPr>
              <a:t> in the Itadel Service </a:t>
            </a:r>
            <a:r>
              <a:rPr lang="da-DK" sz="1000" err="1">
                <a:solidFill>
                  <a:schemeClr val="tx1"/>
                </a:solidFill>
              </a:rPr>
              <a:t>Catalog</a:t>
            </a:r>
            <a:endParaRPr lang="da-DK" sz="1000">
              <a:solidFill>
                <a:schemeClr val="tx1"/>
              </a:solidFill>
            </a:endParaRPr>
          </a:p>
          <a:p>
            <a:endParaRPr lang="da-DK" sz="1000">
              <a:solidFill>
                <a:schemeClr val="tx1"/>
              </a:solidFill>
            </a:endParaRPr>
          </a:p>
          <a:p>
            <a:r>
              <a:rPr lang="da-DK" sz="1000">
                <a:solidFill>
                  <a:schemeClr val="tx1"/>
                </a:solidFill>
              </a:rPr>
              <a:t>Customer </a:t>
            </a:r>
            <a:r>
              <a:rPr lang="da-DK" sz="1000" err="1">
                <a:solidFill>
                  <a:schemeClr val="tx1"/>
                </a:solidFill>
              </a:rPr>
              <a:t>may</a:t>
            </a:r>
            <a:r>
              <a:rPr lang="da-DK" sz="1000">
                <a:solidFill>
                  <a:schemeClr val="tx1"/>
                </a:solidFill>
              </a:rPr>
              <a:t> purchase </a:t>
            </a:r>
            <a:r>
              <a:rPr lang="da-DK" sz="1000" err="1">
                <a:solidFill>
                  <a:schemeClr val="tx1"/>
                </a:solidFill>
              </a:rPr>
              <a:t>one</a:t>
            </a:r>
            <a:r>
              <a:rPr lang="da-DK" sz="1000">
                <a:solidFill>
                  <a:schemeClr val="tx1"/>
                </a:solidFill>
              </a:rPr>
              <a:t> or more service </a:t>
            </a:r>
            <a:r>
              <a:rPr lang="da-DK" sz="1000" err="1">
                <a:solidFill>
                  <a:schemeClr val="tx1"/>
                </a:solidFill>
              </a:rPr>
              <a:t>offerings</a:t>
            </a:r>
            <a:r>
              <a:rPr lang="da-DK" sz="1000">
                <a:solidFill>
                  <a:schemeClr val="tx1"/>
                </a:solidFill>
              </a:rPr>
              <a:t>.</a:t>
            </a:r>
          </a:p>
        </p:txBody>
      </p:sp>
      <p:sp>
        <p:nvSpPr>
          <p:cNvPr id="12" name="Rectangle 11">
            <a:extLst>
              <a:ext uri="{FF2B5EF4-FFF2-40B4-BE49-F238E27FC236}">
                <a16:creationId xmlns:a16="http://schemas.microsoft.com/office/drawing/2014/main" id="{40837546-A057-4EF9-8094-14951F4D82D5}"/>
              </a:ext>
            </a:extLst>
          </p:cNvPr>
          <p:cNvSpPr/>
          <p:nvPr/>
        </p:nvSpPr>
        <p:spPr>
          <a:xfrm>
            <a:off x="597058" y="2516448"/>
            <a:ext cx="10842402" cy="789289"/>
          </a:xfrm>
          <a:prstGeom prst="rect">
            <a:avLst/>
          </a:prstGeom>
          <a:solidFill>
            <a:schemeClr val="accent4">
              <a:lumMod val="75000"/>
              <a:alpha val="3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040583" rtlCol="0" anchor="ctr"/>
          <a:lstStyle/>
          <a:p>
            <a:r>
              <a:rPr lang="en-US" sz="1000">
                <a:solidFill>
                  <a:schemeClr val="tx1"/>
                </a:solidFill>
              </a:rPr>
              <a:t>A collection of Itadel Service Components specified in a Contract</a:t>
            </a:r>
          </a:p>
          <a:p>
            <a:r>
              <a:rPr lang="en-US" sz="1000">
                <a:solidFill>
                  <a:schemeClr val="tx1"/>
                </a:solidFill>
              </a:rPr>
              <a:t>A Customer Service is specifically agreed with an SLA with the customer</a:t>
            </a:r>
          </a:p>
          <a:p>
            <a:endParaRPr lang="en-US" sz="1000">
              <a:solidFill>
                <a:schemeClr val="tx1"/>
              </a:solidFill>
            </a:endParaRPr>
          </a:p>
          <a:p>
            <a:r>
              <a:rPr lang="en-US" sz="1000">
                <a:solidFill>
                  <a:schemeClr val="tx1"/>
                </a:solidFill>
              </a:rPr>
              <a:t>A customer service is a sold service offering, which is uniquely identifiable and associatedd to a specific customer.</a:t>
            </a:r>
          </a:p>
        </p:txBody>
      </p:sp>
      <p:sp>
        <p:nvSpPr>
          <p:cNvPr id="14" name="Slide Number Placeholder 2">
            <a:extLst>
              <a:ext uri="{FF2B5EF4-FFF2-40B4-BE49-F238E27FC236}">
                <a16:creationId xmlns:a16="http://schemas.microsoft.com/office/drawing/2014/main" id="{41095F08-0D57-48E1-9578-8EC1B769B848}"/>
              </a:ext>
            </a:extLst>
          </p:cNvPr>
          <p:cNvSpPr txBox="1">
            <a:spLocks/>
          </p:cNvSpPr>
          <p:nvPr/>
        </p:nvSpPr>
        <p:spPr>
          <a:xfrm>
            <a:off x="8256562" y="-1481921"/>
            <a:ext cx="2743160" cy="365125"/>
          </a:xfrm>
          <a:prstGeom prst="rect">
            <a:avLst/>
          </a:prstGeom>
        </p:spPr>
        <p:txBody>
          <a:bodyPr vert="horz" lIns="45725" tIns="22863" rIns="45725" bIns="22863" rtlCol="0" anchor="ctr"/>
          <a:lstStyle>
            <a:defPPr>
              <a:defRPr lang="da-DK"/>
            </a:defPPr>
            <a:lvl1pPr marL="0" algn="l" defTabSz="1828526" rtl="0" eaLnBrk="1" latinLnBrk="0" hangingPunct="1">
              <a:defRPr sz="2400" kern="1200">
                <a:solidFill>
                  <a:schemeClr val="tx1">
                    <a:tint val="75000"/>
                  </a:schemeClr>
                </a:solidFill>
                <a:latin typeface="+mn-lt"/>
                <a:ea typeface="+mn-ea"/>
                <a:cs typeface="+mn-cs"/>
              </a:defRPr>
            </a:lvl1pPr>
            <a:lvl2pPr marL="914263" algn="l" defTabSz="1828526" rtl="0" eaLnBrk="1" latinLnBrk="0" hangingPunct="1">
              <a:defRPr sz="3599" kern="1200">
                <a:solidFill>
                  <a:schemeClr val="tx1"/>
                </a:solidFill>
                <a:latin typeface="+mn-lt"/>
                <a:ea typeface="+mn-ea"/>
                <a:cs typeface="+mn-cs"/>
              </a:defRPr>
            </a:lvl2pPr>
            <a:lvl3pPr marL="1828526" algn="l" defTabSz="1828526" rtl="0" eaLnBrk="1" latinLnBrk="0" hangingPunct="1">
              <a:defRPr sz="3599" kern="1200">
                <a:solidFill>
                  <a:schemeClr val="tx1"/>
                </a:solidFill>
                <a:latin typeface="+mn-lt"/>
                <a:ea typeface="+mn-ea"/>
                <a:cs typeface="+mn-cs"/>
              </a:defRPr>
            </a:lvl3pPr>
            <a:lvl4pPr marL="2742789" algn="l" defTabSz="1828526" rtl="0" eaLnBrk="1" latinLnBrk="0" hangingPunct="1">
              <a:defRPr sz="3599" kern="1200">
                <a:solidFill>
                  <a:schemeClr val="tx1"/>
                </a:solidFill>
                <a:latin typeface="+mn-lt"/>
                <a:ea typeface="+mn-ea"/>
                <a:cs typeface="+mn-cs"/>
              </a:defRPr>
            </a:lvl4pPr>
            <a:lvl5pPr marL="3657051" algn="l" defTabSz="1828526" rtl="0" eaLnBrk="1" latinLnBrk="0" hangingPunct="1">
              <a:defRPr sz="3599" kern="1200">
                <a:solidFill>
                  <a:schemeClr val="tx1"/>
                </a:solidFill>
                <a:latin typeface="+mn-lt"/>
                <a:ea typeface="+mn-ea"/>
                <a:cs typeface="+mn-cs"/>
              </a:defRPr>
            </a:lvl5pPr>
            <a:lvl6pPr marL="4571314" algn="l" defTabSz="1828526" rtl="0" eaLnBrk="1" latinLnBrk="0" hangingPunct="1">
              <a:defRPr sz="3599" kern="1200">
                <a:solidFill>
                  <a:schemeClr val="tx1"/>
                </a:solidFill>
                <a:latin typeface="+mn-lt"/>
                <a:ea typeface="+mn-ea"/>
                <a:cs typeface="+mn-cs"/>
              </a:defRPr>
            </a:lvl6pPr>
            <a:lvl7pPr marL="5485577" algn="l" defTabSz="1828526" rtl="0" eaLnBrk="1" latinLnBrk="0" hangingPunct="1">
              <a:defRPr sz="3599" kern="1200">
                <a:solidFill>
                  <a:schemeClr val="tx1"/>
                </a:solidFill>
                <a:latin typeface="+mn-lt"/>
                <a:ea typeface="+mn-ea"/>
                <a:cs typeface="+mn-cs"/>
              </a:defRPr>
            </a:lvl7pPr>
            <a:lvl8pPr marL="6399840" algn="l" defTabSz="1828526" rtl="0" eaLnBrk="1" latinLnBrk="0" hangingPunct="1">
              <a:defRPr sz="3599" kern="1200">
                <a:solidFill>
                  <a:schemeClr val="tx1"/>
                </a:solidFill>
                <a:latin typeface="+mn-lt"/>
                <a:ea typeface="+mn-ea"/>
                <a:cs typeface="+mn-cs"/>
              </a:defRPr>
            </a:lvl8pPr>
            <a:lvl9pPr marL="7314103" algn="l" defTabSz="1828526" rtl="0" eaLnBrk="1" latinLnBrk="0" hangingPunct="1">
              <a:defRPr sz="3599" kern="1200">
                <a:solidFill>
                  <a:schemeClr val="tx1"/>
                </a:solidFill>
                <a:latin typeface="+mn-lt"/>
                <a:ea typeface="+mn-ea"/>
                <a:cs typeface="+mn-cs"/>
              </a:defRPr>
            </a:lvl9pPr>
          </a:lstStyle>
          <a:p>
            <a:fld id="{4DA582A6-D5FF-452E-B9C9-1B8F50946106}" type="slidenum">
              <a:rPr lang="da-DK" sz="1200"/>
              <a:pPr/>
              <a:t>30</a:t>
            </a:fld>
            <a:endParaRPr lang="da-DK" sz="1200"/>
          </a:p>
        </p:txBody>
      </p:sp>
      <p:grpSp>
        <p:nvGrpSpPr>
          <p:cNvPr id="15" name="Group 14">
            <a:extLst>
              <a:ext uri="{FF2B5EF4-FFF2-40B4-BE49-F238E27FC236}">
                <a16:creationId xmlns:a16="http://schemas.microsoft.com/office/drawing/2014/main" id="{19D3DEA4-703D-46F6-A959-BC4DDB3DAD9D}"/>
              </a:ext>
            </a:extLst>
          </p:cNvPr>
          <p:cNvGrpSpPr/>
          <p:nvPr/>
        </p:nvGrpSpPr>
        <p:grpSpPr>
          <a:xfrm>
            <a:off x="2377855" y="2584956"/>
            <a:ext cx="1403163" cy="664974"/>
            <a:chOff x="4754982" y="5169312"/>
            <a:chExt cx="2806001" cy="1329795"/>
          </a:xfrm>
        </p:grpSpPr>
        <p:sp>
          <p:nvSpPr>
            <p:cNvPr id="16" name="Rektangel 6">
              <a:extLst>
                <a:ext uri="{FF2B5EF4-FFF2-40B4-BE49-F238E27FC236}">
                  <a16:creationId xmlns:a16="http://schemas.microsoft.com/office/drawing/2014/main" id="{584E92FF-AB73-4042-B9A5-F383F892F665}"/>
                </a:ext>
              </a:extLst>
            </p:cNvPr>
            <p:cNvSpPr/>
            <p:nvPr/>
          </p:nvSpPr>
          <p:spPr>
            <a:xfrm>
              <a:off x="4906656" y="5347112"/>
              <a:ext cx="2654327" cy="1151995"/>
            </a:xfrm>
            <a:prstGeom prst="rect">
              <a:avLst/>
            </a:prstGeom>
            <a:solidFill>
              <a:schemeClr val="accent2">
                <a:lumMod val="60000"/>
                <a:lumOff val="40000"/>
              </a:schemeClr>
            </a:solidFill>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bg1"/>
                  </a:solidFill>
                </a:rPr>
                <a:t>Customer</a:t>
              </a:r>
            </a:p>
            <a:p>
              <a:pPr algn="ctr"/>
              <a:r>
                <a:rPr lang="da-DK" sz="1200">
                  <a:solidFill>
                    <a:schemeClr val="bg1"/>
                  </a:solidFill>
                </a:rPr>
                <a:t>service</a:t>
              </a:r>
            </a:p>
          </p:txBody>
        </p:sp>
        <p:sp>
          <p:nvSpPr>
            <p:cNvPr id="17" name="Rektangel 6">
              <a:extLst>
                <a:ext uri="{FF2B5EF4-FFF2-40B4-BE49-F238E27FC236}">
                  <a16:creationId xmlns:a16="http://schemas.microsoft.com/office/drawing/2014/main" id="{B599E71D-B8D6-4F94-99F1-4BE15434051E}"/>
                </a:ext>
              </a:extLst>
            </p:cNvPr>
            <p:cNvSpPr/>
            <p:nvPr/>
          </p:nvSpPr>
          <p:spPr>
            <a:xfrm>
              <a:off x="4830819" y="5258212"/>
              <a:ext cx="2654327" cy="1151995"/>
            </a:xfrm>
            <a:prstGeom prst="rect">
              <a:avLst/>
            </a:prstGeom>
            <a:solidFill>
              <a:schemeClr val="accent2">
                <a:lumMod val="60000"/>
                <a:lumOff val="40000"/>
              </a:schemeClr>
            </a:solidFill>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bg1"/>
                  </a:solidFill>
                </a:rPr>
                <a:t>Customer</a:t>
              </a:r>
            </a:p>
            <a:p>
              <a:pPr algn="ctr"/>
              <a:r>
                <a:rPr lang="da-DK" sz="1200">
                  <a:solidFill>
                    <a:schemeClr val="bg1"/>
                  </a:solidFill>
                </a:rPr>
                <a:t>service</a:t>
              </a:r>
            </a:p>
          </p:txBody>
        </p:sp>
        <p:sp>
          <p:nvSpPr>
            <p:cNvPr id="18" name="Rektangel 6">
              <a:extLst>
                <a:ext uri="{FF2B5EF4-FFF2-40B4-BE49-F238E27FC236}">
                  <a16:creationId xmlns:a16="http://schemas.microsoft.com/office/drawing/2014/main" id="{B1D6FC42-BD7A-4947-B14D-E272A0294CC9}"/>
                </a:ext>
              </a:extLst>
            </p:cNvPr>
            <p:cNvSpPr/>
            <p:nvPr/>
          </p:nvSpPr>
          <p:spPr>
            <a:xfrm>
              <a:off x="4754982" y="5169312"/>
              <a:ext cx="2654327" cy="1151995"/>
            </a:xfrm>
            <a:prstGeom prst="rect">
              <a:avLst/>
            </a:prstGeom>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bg1"/>
                  </a:solidFill>
                </a:rPr>
                <a:t>Customer</a:t>
              </a:r>
            </a:p>
            <a:p>
              <a:pPr algn="ctr"/>
              <a:r>
                <a:rPr lang="da-DK" sz="1200">
                  <a:solidFill>
                    <a:schemeClr val="bg1"/>
                  </a:solidFill>
                </a:rPr>
                <a:t>service</a:t>
              </a:r>
            </a:p>
          </p:txBody>
        </p:sp>
      </p:grpSp>
      <p:sp>
        <p:nvSpPr>
          <p:cNvPr id="19" name="Rektangel 7">
            <a:extLst>
              <a:ext uri="{FF2B5EF4-FFF2-40B4-BE49-F238E27FC236}">
                <a16:creationId xmlns:a16="http://schemas.microsoft.com/office/drawing/2014/main" id="{C2348850-7CBE-456E-ADB6-1EB460162B5F}"/>
              </a:ext>
            </a:extLst>
          </p:cNvPr>
          <p:cNvSpPr/>
          <p:nvPr/>
        </p:nvSpPr>
        <p:spPr>
          <a:xfrm>
            <a:off x="2377856" y="3532683"/>
            <a:ext cx="1327317" cy="576064"/>
          </a:xfrm>
          <a:prstGeom prst="rect">
            <a:avLst/>
          </a:prstGeom>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bg1"/>
                </a:solidFill>
              </a:rPr>
              <a:t>Service</a:t>
            </a:r>
          </a:p>
          <a:p>
            <a:pPr algn="ctr"/>
            <a:r>
              <a:rPr lang="da-DK" sz="1200" err="1">
                <a:solidFill>
                  <a:schemeClr val="bg1"/>
                </a:solidFill>
              </a:rPr>
              <a:t>offering</a:t>
            </a:r>
            <a:endParaRPr lang="da-DK" sz="1200"/>
          </a:p>
        </p:txBody>
      </p:sp>
      <p:cxnSp>
        <p:nvCxnSpPr>
          <p:cNvPr id="20" name="Lige pilforbindelse 24">
            <a:extLst>
              <a:ext uri="{FF2B5EF4-FFF2-40B4-BE49-F238E27FC236}">
                <a16:creationId xmlns:a16="http://schemas.microsoft.com/office/drawing/2014/main" id="{385F8DDF-57E1-433C-A373-5C915EEE22BB}"/>
              </a:ext>
            </a:extLst>
          </p:cNvPr>
          <p:cNvCxnSpPr>
            <a:stCxn id="19" idx="2"/>
            <a:endCxn id="26" idx="0"/>
          </p:cNvCxnSpPr>
          <p:nvPr/>
        </p:nvCxnSpPr>
        <p:spPr>
          <a:xfrm>
            <a:off x="3041514" y="4108747"/>
            <a:ext cx="0" cy="294366"/>
          </a:xfrm>
          <a:prstGeom prst="straightConnector1">
            <a:avLst/>
          </a:prstGeom>
          <a:ln>
            <a:headEnd type="triangle" w="med" len="med"/>
            <a:tailEnd type="triangle" w="med" len="med"/>
          </a:ln>
          <a:effectLst>
            <a:softEdge rad="0"/>
          </a:effectLst>
        </p:spPr>
        <p:style>
          <a:lnRef idx="1">
            <a:schemeClr val="accent1"/>
          </a:lnRef>
          <a:fillRef idx="0">
            <a:schemeClr val="accent1"/>
          </a:fillRef>
          <a:effectRef idx="0">
            <a:schemeClr val="accent1"/>
          </a:effectRef>
          <a:fontRef idx="minor">
            <a:schemeClr val="tx1"/>
          </a:fontRef>
        </p:style>
      </p:cxnSp>
      <p:cxnSp>
        <p:nvCxnSpPr>
          <p:cNvPr id="21" name="Lige pilforbindelse 25">
            <a:extLst>
              <a:ext uri="{FF2B5EF4-FFF2-40B4-BE49-F238E27FC236}">
                <a16:creationId xmlns:a16="http://schemas.microsoft.com/office/drawing/2014/main" id="{8AAB0678-058B-4FBD-99B2-F9D4C62C39CF}"/>
              </a:ext>
            </a:extLst>
          </p:cNvPr>
          <p:cNvCxnSpPr>
            <a:cxnSpLocks/>
            <a:stCxn id="26" idx="2"/>
            <a:endCxn id="34" idx="0"/>
          </p:cNvCxnSpPr>
          <p:nvPr/>
        </p:nvCxnSpPr>
        <p:spPr>
          <a:xfrm flipH="1">
            <a:off x="3041514" y="4979177"/>
            <a:ext cx="1" cy="333559"/>
          </a:xfrm>
          <a:prstGeom prst="straightConnector1">
            <a:avLst/>
          </a:prstGeom>
          <a:ln>
            <a:headEnd type="triangle" w="med" len="med"/>
            <a:tailEnd type="triangle" w="med" len="med"/>
          </a:ln>
          <a:effectLst>
            <a:softEdge rad="0"/>
          </a:effectLst>
        </p:spPr>
        <p:style>
          <a:lnRef idx="1">
            <a:schemeClr val="accent1"/>
          </a:lnRef>
          <a:fillRef idx="0">
            <a:schemeClr val="accent1"/>
          </a:fillRef>
          <a:effectRef idx="0">
            <a:schemeClr val="accent1"/>
          </a:effectRef>
          <a:fontRef idx="minor">
            <a:schemeClr val="tx1"/>
          </a:fontRef>
        </p:style>
      </p:cxnSp>
      <p:sp>
        <p:nvSpPr>
          <p:cNvPr id="22" name="Rektangel 2">
            <a:extLst>
              <a:ext uri="{FF2B5EF4-FFF2-40B4-BE49-F238E27FC236}">
                <a16:creationId xmlns:a16="http://schemas.microsoft.com/office/drawing/2014/main" id="{5910B960-DCBD-45D2-B995-2439EBDF63F7}"/>
              </a:ext>
            </a:extLst>
          </p:cNvPr>
          <p:cNvSpPr/>
          <p:nvPr/>
        </p:nvSpPr>
        <p:spPr>
          <a:xfrm>
            <a:off x="718709" y="4403112"/>
            <a:ext cx="1327317" cy="576064"/>
          </a:xfrm>
          <a:prstGeom prst="rect">
            <a:avLst/>
          </a:prstGeom>
          <a:solidFill>
            <a:schemeClr val="bg1">
              <a:lumMod val="75000"/>
            </a:schemeClr>
          </a:solidFill>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tx1"/>
                </a:solidFill>
              </a:rPr>
              <a:t>System</a:t>
            </a:r>
          </a:p>
        </p:txBody>
      </p:sp>
      <p:grpSp>
        <p:nvGrpSpPr>
          <p:cNvPr id="23" name="Group 22">
            <a:extLst>
              <a:ext uri="{FF2B5EF4-FFF2-40B4-BE49-F238E27FC236}">
                <a16:creationId xmlns:a16="http://schemas.microsoft.com/office/drawing/2014/main" id="{906F9BA3-D327-4199-B463-EDE4866FB720}"/>
              </a:ext>
            </a:extLst>
          </p:cNvPr>
          <p:cNvGrpSpPr/>
          <p:nvPr/>
        </p:nvGrpSpPr>
        <p:grpSpPr>
          <a:xfrm>
            <a:off x="2377856" y="4403113"/>
            <a:ext cx="1401152" cy="674673"/>
            <a:chOff x="4754984" y="8883584"/>
            <a:chExt cx="2801979" cy="1349190"/>
          </a:xfrm>
        </p:grpSpPr>
        <p:sp>
          <p:nvSpPr>
            <p:cNvPr id="24" name="Rektangel 6">
              <a:extLst>
                <a:ext uri="{FF2B5EF4-FFF2-40B4-BE49-F238E27FC236}">
                  <a16:creationId xmlns:a16="http://schemas.microsoft.com/office/drawing/2014/main" id="{E3475A11-5A75-4904-90E4-0387729602DF}"/>
                </a:ext>
              </a:extLst>
            </p:cNvPr>
            <p:cNvSpPr/>
            <p:nvPr/>
          </p:nvSpPr>
          <p:spPr>
            <a:xfrm>
              <a:off x="4902636" y="9080779"/>
              <a:ext cx="2654327" cy="1151995"/>
            </a:xfrm>
            <a:prstGeom prst="rect">
              <a:avLst/>
            </a:prstGeom>
            <a:solidFill>
              <a:schemeClr val="accent2">
                <a:lumMod val="60000"/>
                <a:lumOff val="40000"/>
              </a:schemeClr>
            </a:solidFill>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bg1"/>
                  </a:solidFill>
                </a:rPr>
                <a:t>Customer</a:t>
              </a:r>
            </a:p>
            <a:p>
              <a:pPr algn="ctr"/>
              <a:r>
                <a:rPr lang="da-DK" sz="1200">
                  <a:solidFill>
                    <a:schemeClr val="bg1"/>
                  </a:solidFill>
                </a:rPr>
                <a:t>service</a:t>
              </a:r>
            </a:p>
          </p:txBody>
        </p:sp>
        <p:sp>
          <p:nvSpPr>
            <p:cNvPr id="25" name="Rektangel 6">
              <a:extLst>
                <a:ext uri="{FF2B5EF4-FFF2-40B4-BE49-F238E27FC236}">
                  <a16:creationId xmlns:a16="http://schemas.microsoft.com/office/drawing/2014/main" id="{5640C4C0-8643-4D71-9532-DBD3BA56E559}"/>
                </a:ext>
              </a:extLst>
            </p:cNvPr>
            <p:cNvSpPr/>
            <p:nvPr/>
          </p:nvSpPr>
          <p:spPr>
            <a:xfrm>
              <a:off x="4826799" y="8991879"/>
              <a:ext cx="2654327" cy="1151995"/>
            </a:xfrm>
            <a:prstGeom prst="rect">
              <a:avLst/>
            </a:prstGeom>
            <a:solidFill>
              <a:schemeClr val="accent2">
                <a:lumMod val="60000"/>
                <a:lumOff val="40000"/>
              </a:schemeClr>
            </a:solidFill>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bg1"/>
                  </a:solidFill>
                </a:rPr>
                <a:t>Customer</a:t>
              </a:r>
            </a:p>
            <a:p>
              <a:pPr algn="ctr"/>
              <a:r>
                <a:rPr lang="da-DK" sz="1200">
                  <a:solidFill>
                    <a:schemeClr val="bg1"/>
                  </a:solidFill>
                </a:rPr>
                <a:t>service</a:t>
              </a:r>
            </a:p>
          </p:txBody>
        </p:sp>
        <p:sp>
          <p:nvSpPr>
            <p:cNvPr id="26" name="Rektangel 3">
              <a:extLst>
                <a:ext uri="{FF2B5EF4-FFF2-40B4-BE49-F238E27FC236}">
                  <a16:creationId xmlns:a16="http://schemas.microsoft.com/office/drawing/2014/main" id="{A03E8E24-5D91-48BA-AAAC-0F98DAD13C4F}"/>
                </a:ext>
              </a:extLst>
            </p:cNvPr>
            <p:cNvSpPr/>
            <p:nvPr/>
          </p:nvSpPr>
          <p:spPr>
            <a:xfrm>
              <a:off x="4754984" y="8883584"/>
              <a:ext cx="2654327" cy="1151995"/>
            </a:xfrm>
            <a:prstGeom prst="rect">
              <a:avLst/>
            </a:prstGeom>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bg1"/>
                  </a:solidFill>
                </a:rPr>
                <a:t>Service</a:t>
              </a:r>
            </a:p>
            <a:p>
              <a:pPr algn="ctr"/>
              <a:r>
                <a:rPr lang="da-DK" sz="1200">
                  <a:solidFill>
                    <a:schemeClr val="bg1"/>
                  </a:solidFill>
                </a:rPr>
                <a:t>component</a:t>
              </a:r>
              <a:endParaRPr lang="da-DK" sz="1200"/>
            </a:p>
          </p:txBody>
        </p:sp>
      </p:grpSp>
      <p:sp>
        <p:nvSpPr>
          <p:cNvPr id="27" name="Rektangel 21">
            <a:extLst>
              <a:ext uri="{FF2B5EF4-FFF2-40B4-BE49-F238E27FC236}">
                <a16:creationId xmlns:a16="http://schemas.microsoft.com/office/drawing/2014/main" id="{37A50512-F30C-44FF-8710-306D2F8E2026}"/>
              </a:ext>
            </a:extLst>
          </p:cNvPr>
          <p:cNvSpPr/>
          <p:nvPr/>
        </p:nvSpPr>
        <p:spPr>
          <a:xfrm>
            <a:off x="4037003" y="4403113"/>
            <a:ext cx="1327317" cy="576064"/>
          </a:xfrm>
          <a:prstGeom prst="rect">
            <a:avLst/>
          </a:prstGeom>
          <a:solidFill>
            <a:schemeClr val="bg1">
              <a:lumMod val="75000"/>
            </a:schemeClr>
          </a:solidFill>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tx1"/>
                </a:solidFill>
              </a:rPr>
              <a:t>Process</a:t>
            </a:r>
          </a:p>
        </p:txBody>
      </p:sp>
      <p:cxnSp>
        <p:nvCxnSpPr>
          <p:cNvPr id="28" name="Lige pilforbindelse 42">
            <a:extLst>
              <a:ext uri="{FF2B5EF4-FFF2-40B4-BE49-F238E27FC236}">
                <a16:creationId xmlns:a16="http://schemas.microsoft.com/office/drawing/2014/main" id="{718C7581-D41C-443A-8F62-E28B5A53E5CE}"/>
              </a:ext>
            </a:extLst>
          </p:cNvPr>
          <p:cNvCxnSpPr>
            <a:stCxn id="22" idx="3"/>
            <a:endCxn id="26" idx="1"/>
          </p:cNvCxnSpPr>
          <p:nvPr/>
        </p:nvCxnSpPr>
        <p:spPr>
          <a:xfrm>
            <a:off x="2046026" y="4691144"/>
            <a:ext cx="331829" cy="1"/>
          </a:xfrm>
          <a:prstGeom prst="straightConnector1">
            <a:avLst/>
          </a:prstGeom>
          <a:ln>
            <a:solidFill>
              <a:schemeClr val="accent1">
                <a:shade val="50000"/>
              </a:schemeClr>
            </a:solidFill>
            <a:headEnd type="triangle" w="med" len="med"/>
            <a:tailEnd type="triangle" w="med" len="med"/>
          </a:ln>
          <a:effectLst>
            <a:softEdge rad="0"/>
          </a:effectLst>
        </p:spPr>
        <p:style>
          <a:lnRef idx="1">
            <a:schemeClr val="accent1"/>
          </a:lnRef>
          <a:fillRef idx="0">
            <a:schemeClr val="accent1"/>
          </a:fillRef>
          <a:effectRef idx="0">
            <a:schemeClr val="accent1"/>
          </a:effectRef>
          <a:fontRef idx="minor">
            <a:schemeClr val="tx1"/>
          </a:fontRef>
        </p:style>
      </p:cxnSp>
      <p:cxnSp>
        <p:nvCxnSpPr>
          <p:cNvPr id="29" name="Lige pilforbindelse 43">
            <a:extLst>
              <a:ext uri="{FF2B5EF4-FFF2-40B4-BE49-F238E27FC236}">
                <a16:creationId xmlns:a16="http://schemas.microsoft.com/office/drawing/2014/main" id="{12AA9DE1-50FA-4719-B47A-A433D6076B83}"/>
              </a:ext>
            </a:extLst>
          </p:cNvPr>
          <p:cNvCxnSpPr>
            <a:cxnSpLocks/>
            <a:stCxn id="26" idx="3"/>
            <a:endCxn id="27" idx="1"/>
          </p:cNvCxnSpPr>
          <p:nvPr/>
        </p:nvCxnSpPr>
        <p:spPr>
          <a:xfrm flipV="1">
            <a:off x="3705173" y="4691145"/>
            <a:ext cx="331829" cy="1"/>
          </a:xfrm>
          <a:prstGeom prst="straightConnector1">
            <a:avLst/>
          </a:prstGeom>
          <a:ln>
            <a:solidFill>
              <a:schemeClr val="accent1">
                <a:shade val="50000"/>
              </a:schemeClr>
            </a:solidFill>
            <a:headEnd type="triangle" w="med" len="med"/>
            <a:tailEnd type="triangle" w="med" len="med"/>
          </a:ln>
          <a:effectLst>
            <a:softEdge rad="0"/>
          </a:effectLst>
        </p:spPr>
        <p:style>
          <a:lnRef idx="1">
            <a:schemeClr val="accent1"/>
          </a:lnRef>
          <a:fillRef idx="0">
            <a:schemeClr val="accent1"/>
          </a:fillRef>
          <a:effectRef idx="0">
            <a:schemeClr val="accent1"/>
          </a:effectRef>
          <a:fontRef idx="minor">
            <a:schemeClr val="tx1"/>
          </a:fontRef>
        </p:style>
      </p:cxnSp>
      <p:cxnSp>
        <p:nvCxnSpPr>
          <p:cNvPr id="30" name="Lige pilforbindelse 59">
            <a:extLst>
              <a:ext uri="{FF2B5EF4-FFF2-40B4-BE49-F238E27FC236}">
                <a16:creationId xmlns:a16="http://schemas.microsoft.com/office/drawing/2014/main" id="{6EF8488C-40FF-4FB1-93A8-251790730D27}"/>
              </a:ext>
            </a:extLst>
          </p:cNvPr>
          <p:cNvCxnSpPr>
            <a:cxnSpLocks/>
            <a:stCxn id="19" idx="0"/>
            <a:endCxn id="18" idx="2"/>
          </p:cNvCxnSpPr>
          <p:nvPr/>
        </p:nvCxnSpPr>
        <p:spPr>
          <a:xfrm flipH="1" flipV="1">
            <a:off x="3041513" y="3161019"/>
            <a:ext cx="1" cy="371664"/>
          </a:xfrm>
          <a:prstGeom prst="straightConnector1">
            <a:avLst/>
          </a:prstGeom>
          <a:ln>
            <a:headEnd type="triangle" w="med" len="med"/>
            <a:tailEnd type="triangle" w="med" len="med"/>
          </a:ln>
          <a:effectLst>
            <a:softEdge rad="0"/>
          </a:effectLst>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C3D10E72-44E2-4365-9B91-95F924E3A12C}"/>
              </a:ext>
            </a:extLst>
          </p:cNvPr>
          <p:cNvGrpSpPr/>
          <p:nvPr/>
        </p:nvGrpSpPr>
        <p:grpSpPr>
          <a:xfrm>
            <a:off x="2377855" y="5312736"/>
            <a:ext cx="1401152" cy="658264"/>
            <a:chOff x="4754983" y="10702619"/>
            <a:chExt cx="2801980" cy="1316376"/>
          </a:xfrm>
        </p:grpSpPr>
        <p:sp>
          <p:nvSpPr>
            <p:cNvPr id="32" name="Rektangel 6">
              <a:extLst>
                <a:ext uri="{FF2B5EF4-FFF2-40B4-BE49-F238E27FC236}">
                  <a16:creationId xmlns:a16="http://schemas.microsoft.com/office/drawing/2014/main" id="{B0ED0282-36D7-4475-B891-E435BF760723}"/>
                </a:ext>
              </a:extLst>
            </p:cNvPr>
            <p:cNvSpPr/>
            <p:nvPr/>
          </p:nvSpPr>
          <p:spPr>
            <a:xfrm>
              <a:off x="4902636" y="10867000"/>
              <a:ext cx="2654327" cy="1151995"/>
            </a:xfrm>
            <a:prstGeom prst="rect">
              <a:avLst/>
            </a:prstGeom>
            <a:solidFill>
              <a:schemeClr val="accent2">
                <a:lumMod val="60000"/>
                <a:lumOff val="40000"/>
              </a:schemeClr>
            </a:solidFill>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bg1"/>
                  </a:solidFill>
                </a:rPr>
                <a:t>Customer</a:t>
              </a:r>
            </a:p>
            <a:p>
              <a:pPr algn="ctr"/>
              <a:r>
                <a:rPr lang="da-DK" sz="1200">
                  <a:solidFill>
                    <a:schemeClr val="bg1"/>
                  </a:solidFill>
                </a:rPr>
                <a:t>service</a:t>
              </a:r>
            </a:p>
          </p:txBody>
        </p:sp>
        <p:sp>
          <p:nvSpPr>
            <p:cNvPr id="33" name="Rektangel 6">
              <a:extLst>
                <a:ext uri="{FF2B5EF4-FFF2-40B4-BE49-F238E27FC236}">
                  <a16:creationId xmlns:a16="http://schemas.microsoft.com/office/drawing/2014/main" id="{F74F65DC-7B27-4867-853B-16AF2C963890}"/>
                </a:ext>
              </a:extLst>
            </p:cNvPr>
            <p:cNvSpPr/>
            <p:nvPr/>
          </p:nvSpPr>
          <p:spPr>
            <a:xfrm>
              <a:off x="4826799" y="10778100"/>
              <a:ext cx="2654327" cy="1151995"/>
            </a:xfrm>
            <a:prstGeom prst="rect">
              <a:avLst/>
            </a:prstGeom>
            <a:solidFill>
              <a:schemeClr val="accent2">
                <a:lumMod val="60000"/>
                <a:lumOff val="40000"/>
              </a:schemeClr>
            </a:solidFill>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bg1"/>
                  </a:solidFill>
                </a:rPr>
                <a:t>Customer</a:t>
              </a:r>
            </a:p>
            <a:p>
              <a:pPr algn="ctr"/>
              <a:r>
                <a:rPr lang="da-DK" sz="1200">
                  <a:solidFill>
                    <a:schemeClr val="bg1"/>
                  </a:solidFill>
                </a:rPr>
                <a:t>service</a:t>
              </a:r>
            </a:p>
          </p:txBody>
        </p:sp>
        <p:sp>
          <p:nvSpPr>
            <p:cNvPr id="34" name="Rektangel 9">
              <a:extLst>
                <a:ext uri="{FF2B5EF4-FFF2-40B4-BE49-F238E27FC236}">
                  <a16:creationId xmlns:a16="http://schemas.microsoft.com/office/drawing/2014/main" id="{938423C7-32AA-4630-A5E3-93F5214D1EB3}"/>
                </a:ext>
              </a:extLst>
            </p:cNvPr>
            <p:cNvSpPr/>
            <p:nvPr/>
          </p:nvSpPr>
          <p:spPr>
            <a:xfrm>
              <a:off x="4754983" y="10702619"/>
              <a:ext cx="2654327" cy="1151995"/>
            </a:xfrm>
            <a:prstGeom prst="rect">
              <a:avLst/>
            </a:prstGeom>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err="1">
                  <a:solidFill>
                    <a:schemeClr val="bg1"/>
                  </a:solidFill>
                </a:rPr>
                <a:t>Requestable</a:t>
              </a:r>
              <a:r>
                <a:rPr lang="da-DK" sz="1200">
                  <a:solidFill>
                    <a:schemeClr val="bg1"/>
                  </a:solidFill>
                </a:rPr>
                <a:t> service</a:t>
              </a:r>
            </a:p>
          </p:txBody>
        </p:sp>
      </p:grpSp>
      <p:sp>
        <p:nvSpPr>
          <p:cNvPr id="35" name="Rektangel 9">
            <a:extLst>
              <a:ext uri="{FF2B5EF4-FFF2-40B4-BE49-F238E27FC236}">
                <a16:creationId xmlns:a16="http://schemas.microsoft.com/office/drawing/2014/main" id="{B5F29890-9BAC-4CF4-BA80-D2E4521FA58C}"/>
              </a:ext>
            </a:extLst>
          </p:cNvPr>
          <p:cNvSpPr/>
          <p:nvPr/>
        </p:nvSpPr>
        <p:spPr>
          <a:xfrm>
            <a:off x="4050732" y="5312736"/>
            <a:ext cx="1327317" cy="576064"/>
          </a:xfrm>
          <a:prstGeom prst="rect">
            <a:avLst/>
          </a:prstGeom>
          <a:solidFill>
            <a:schemeClr val="bg1">
              <a:lumMod val="75000"/>
            </a:schemeClr>
          </a:solidFill>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tx1"/>
                </a:solidFill>
              </a:rPr>
              <a:t>Procedure (</a:t>
            </a:r>
            <a:r>
              <a:rPr lang="en-US" sz="1200" err="1">
                <a:solidFill>
                  <a:schemeClr val="tx1"/>
                </a:solidFill>
              </a:rPr>
              <a:t>fullfilment</a:t>
            </a:r>
            <a:r>
              <a:rPr lang="da-DK" sz="1200">
                <a:solidFill>
                  <a:schemeClr val="tx1"/>
                </a:solidFill>
              </a:rPr>
              <a:t> flow)</a:t>
            </a:r>
          </a:p>
        </p:txBody>
      </p:sp>
      <p:cxnSp>
        <p:nvCxnSpPr>
          <p:cNvPr id="36" name="Lige pilforbindelse 25">
            <a:extLst>
              <a:ext uri="{FF2B5EF4-FFF2-40B4-BE49-F238E27FC236}">
                <a16:creationId xmlns:a16="http://schemas.microsoft.com/office/drawing/2014/main" id="{6EA04CBA-2777-4D1F-8E29-A291120AD2FF}"/>
              </a:ext>
            </a:extLst>
          </p:cNvPr>
          <p:cNvCxnSpPr>
            <a:cxnSpLocks/>
            <a:stCxn id="34" idx="3"/>
            <a:endCxn id="35" idx="1"/>
          </p:cNvCxnSpPr>
          <p:nvPr/>
        </p:nvCxnSpPr>
        <p:spPr>
          <a:xfrm>
            <a:off x="3705173" y="5600768"/>
            <a:ext cx="345559" cy="0"/>
          </a:xfrm>
          <a:prstGeom prst="straightConnector1">
            <a:avLst/>
          </a:prstGeom>
          <a:ln>
            <a:solidFill>
              <a:schemeClr val="accent1">
                <a:shade val="50000"/>
              </a:schemeClr>
            </a:solidFill>
            <a:headEnd type="triangle" w="med" len="med"/>
            <a:tailEnd type="triangle" w="med" len="med"/>
          </a:ln>
          <a:effectLst>
            <a:softEdge rad="0"/>
          </a:effectLst>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7D2689C-891E-4574-874C-EA27C48B1EB1}"/>
              </a:ext>
            </a:extLst>
          </p:cNvPr>
          <p:cNvSpPr txBox="1"/>
          <p:nvPr/>
        </p:nvSpPr>
        <p:spPr>
          <a:xfrm>
            <a:off x="5579215" y="2516447"/>
            <a:ext cx="5910259" cy="3518427"/>
          </a:xfrm>
          <a:prstGeom prst="rect">
            <a:avLst/>
          </a:prstGeom>
          <a:solidFill>
            <a:schemeClr val="bg1"/>
          </a:solidFill>
          <a:ln>
            <a:solidFill>
              <a:schemeClr val="accent1"/>
            </a:solidFill>
          </a:ln>
        </p:spPr>
        <p:txBody>
          <a:bodyPr wrap="square" rtlCol="0">
            <a:noAutofit/>
          </a:bodyPr>
          <a:lstStyle/>
          <a:p>
            <a:pPr>
              <a:spcAft>
                <a:spcPts val="450"/>
              </a:spcAft>
            </a:pPr>
            <a:r>
              <a:rPr lang="en-US" sz="1350"/>
              <a:t>A Service Offering is what we offer to customers, and it is based on one or more Service Components, one or more systems, and one or more processes. This also emphasizes the need for dialogue between service, system and process owners. </a:t>
            </a:r>
          </a:p>
          <a:p>
            <a:pPr>
              <a:spcAft>
                <a:spcPts val="450"/>
              </a:spcAft>
            </a:pPr>
            <a:r>
              <a:rPr lang="en-US" sz="1350"/>
              <a:t>The Service Offering is as an abstract service that will be instantiated in a customer specific configuration every time the Service Offering is sold. A Service Description is describing the Service Component. </a:t>
            </a:r>
          </a:p>
          <a:p>
            <a:pPr>
              <a:spcAft>
                <a:spcPts val="450"/>
              </a:spcAft>
            </a:pPr>
            <a:r>
              <a:rPr lang="en-US" sz="1350"/>
              <a:t>The Service Component is offering Goods, Access to resources, and Activities (procedures).</a:t>
            </a:r>
          </a:p>
          <a:p>
            <a:pPr>
              <a:spcAft>
                <a:spcPts val="450"/>
              </a:spcAft>
            </a:pPr>
            <a:r>
              <a:rPr lang="en-US" sz="1350"/>
              <a:t>When a service offering is sold to a customer, it becomes a unique instance of the Service Offering – it is now a Customer Service and the documentation includes customer specific agreements. The Customer Service is documented under the customer documentation.</a:t>
            </a:r>
            <a:br>
              <a:rPr lang="en-US" sz="1350"/>
            </a:br>
            <a:endParaRPr lang="en-US" sz="1350"/>
          </a:p>
        </p:txBody>
      </p:sp>
    </p:spTree>
    <p:extLst>
      <p:ext uri="{BB962C8B-B14F-4D97-AF65-F5344CB8AC3E}">
        <p14:creationId xmlns:p14="http://schemas.microsoft.com/office/powerpoint/2010/main" val="4080899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C0B9C-13F1-470E-A4A0-EF0331AF19D2}"/>
              </a:ext>
            </a:extLst>
          </p:cNvPr>
          <p:cNvSpPr>
            <a:spLocks noGrp="1"/>
          </p:cNvSpPr>
          <p:nvPr>
            <p:ph type="title"/>
          </p:nvPr>
        </p:nvSpPr>
        <p:spPr/>
        <p:txBody>
          <a:bodyPr/>
          <a:lstStyle/>
          <a:p>
            <a:r>
              <a:rPr lang="en-US"/>
              <a:t>Service component owner</a:t>
            </a:r>
          </a:p>
        </p:txBody>
      </p:sp>
      <p:sp>
        <p:nvSpPr>
          <p:cNvPr id="4" name="Text Placeholder 3">
            <a:extLst>
              <a:ext uri="{FF2B5EF4-FFF2-40B4-BE49-F238E27FC236}">
                <a16:creationId xmlns:a16="http://schemas.microsoft.com/office/drawing/2014/main" id="{4FEA317A-39FD-4A44-B440-3AD3961FBD78}"/>
              </a:ext>
            </a:extLst>
          </p:cNvPr>
          <p:cNvSpPr>
            <a:spLocks noGrp="1"/>
          </p:cNvSpPr>
          <p:nvPr>
            <p:ph idx="1"/>
          </p:nvPr>
        </p:nvSpPr>
        <p:spPr/>
        <p:txBody>
          <a:bodyPr/>
          <a:lstStyle/>
          <a:p>
            <a:pPr marL="285807" indent="-285807">
              <a:buFont typeface="Arial" panose="020B0604020202020204" pitchFamily="34" charset="0"/>
              <a:buChar char="•"/>
            </a:pPr>
            <a:r>
              <a:rPr lang="en-US" sz="1600"/>
              <a:t>Consult Service Portfolio Manager, Finance and Service Component Owner before changes - in some cases, consulting other stakeholders may be relevant</a:t>
            </a:r>
          </a:p>
          <a:p>
            <a:pPr marL="285807" indent="-285807">
              <a:buFont typeface="Arial" panose="020B0604020202020204" pitchFamily="34" charset="0"/>
              <a:buChar char="•"/>
            </a:pPr>
            <a:r>
              <a:rPr lang="en-US" sz="1600"/>
              <a:t>Informing service catalogue owner upon changes</a:t>
            </a:r>
          </a:p>
          <a:p>
            <a:pPr marL="285807" indent="-285807">
              <a:buFont typeface="Arial" panose="020B0604020202020204" pitchFamily="34" charset="0"/>
              <a:buChar char="•"/>
            </a:pPr>
            <a:r>
              <a:rPr lang="en-US" sz="1600"/>
              <a:t>Include business continuity planning in new or changed services</a:t>
            </a:r>
          </a:p>
          <a:p>
            <a:pPr marL="285807" indent="-285807">
              <a:buFont typeface="Arial" panose="020B0604020202020204" pitchFamily="34" charset="0"/>
              <a:buChar char="•"/>
            </a:pPr>
            <a:r>
              <a:rPr lang="en-US" sz="1600"/>
              <a:t>Ensure compliance with requirements (customer requirements, legislation, internal)</a:t>
            </a:r>
          </a:p>
          <a:p>
            <a:pPr marL="285807" indent="-285807">
              <a:buFont typeface="Arial" panose="020B0604020202020204" pitchFamily="34" charset="0"/>
              <a:buChar char="•"/>
            </a:pPr>
            <a:r>
              <a:rPr lang="en-US" sz="1600"/>
              <a:t>Ensuring SC monitoring on service performance</a:t>
            </a:r>
          </a:p>
          <a:p>
            <a:pPr marL="285807" indent="-285807">
              <a:buFont typeface="Arial" panose="020B0604020202020204" pitchFamily="34" charset="0"/>
              <a:buChar char="•"/>
            </a:pPr>
            <a:r>
              <a:rPr lang="en-US" sz="1600"/>
              <a:t>Defining monitoring metrics</a:t>
            </a:r>
          </a:p>
          <a:p>
            <a:pPr marL="285807" indent="-285807">
              <a:buFont typeface="Arial" panose="020B0604020202020204" pitchFamily="34" charset="0"/>
              <a:buChar char="•"/>
            </a:pPr>
            <a:r>
              <a:rPr lang="en-US" sz="1600"/>
              <a:t>Evaluating based on customer satisfaction surveys and other monitoring</a:t>
            </a:r>
          </a:p>
          <a:p>
            <a:pPr marL="285807" indent="-285807">
              <a:buFont typeface="Arial" panose="020B0604020202020204" pitchFamily="34" charset="0"/>
              <a:buChar char="•"/>
            </a:pPr>
            <a:r>
              <a:rPr lang="en-US" sz="1600"/>
              <a:t>Periodical risk evaluation</a:t>
            </a:r>
          </a:p>
          <a:p>
            <a:pPr marL="285807" indent="-285807">
              <a:buFont typeface="Arial" panose="020B0604020202020204" pitchFamily="34" charset="0"/>
              <a:buChar char="•"/>
            </a:pPr>
            <a:r>
              <a:rPr lang="en-US" sz="1600"/>
              <a:t>Follow up on internal audit findings</a:t>
            </a:r>
          </a:p>
          <a:p>
            <a:pPr marL="285807" indent="-285807">
              <a:buFont typeface="Arial" panose="020B0604020202020204" pitchFamily="34" charset="0"/>
              <a:buChar char="•"/>
            </a:pPr>
            <a:r>
              <a:rPr lang="en-US" sz="1600"/>
              <a:t>Cost responsible</a:t>
            </a:r>
          </a:p>
          <a:p>
            <a:pPr marL="285807" indent="-285807">
              <a:buFont typeface="Arial" panose="020B0604020202020204" pitchFamily="34" charset="0"/>
              <a:buChar char="•"/>
            </a:pPr>
            <a:endParaRPr lang="en-US" sz="1600"/>
          </a:p>
          <a:p>
            <a:pPr marL="285807" indent="-285807">
              <a:buFont typeface="Arial" panose="020B0604020202020204" pitchFamily="34" charset="0"/>
              <a:buChar char="•"/>
            </a:pPr>
            <a:endParaRPr lang="en-US" sz="1600"/>
          </a:p>
          <a:p>
            <a:pPr marL="285807" indent="-285807">
              <a:buFont typeface="Arial" panose="020B0604020202020204" pitchFamily="34" charset="0"/>
              <a:buChar char="•"/>
            </a:pPr>
            <a:endParaRPr lang="en-US" sz="1600"/>
          </a:p>
        </p:txBody>
      </p:sp>
      <p:sp>
        <p:nvSpPr>
          <p:cNvPr id="5" name="Rectangle 4">
            <a:extLst>
              <a:ext uri="{FF2B5EF4-FFF2-40B4-BE49-F238E27FC236}">
                <a16:creationId xmlns:a16="http://schemas.microsoft.com/office/drawing/2014/main" id="{8DF4A5F7-9CFB-4480-B837-3E8534B96734}"/>
              </a:ext>
            </a:extLst>
          </p:cNvPr>
          <p:cNvSpPr/>
          <p:nvPr/>
        </p:nvSpPr>
        <p:spPr>
          <a:xfrm>
            <a:off x="8496342" y="2210588"/>
            <a:ext cx="3310406" cy="2308324"/>
          </a:xfrm>
          <a:prstGeom prst="rect">
            <a:avLst/>
          </a:prstGeom>
          <a:solidFill>
            <a:schemeClr val="accent2">
              <a:lumMod val="20000"/>
              <a:lumOff val="80000"/>
            </a:schemeClr>
          </a:solidFill>
        </p:spPr>
        <p:txBody>
          <a:bodyPr wrap="square">
            <a:spAutoFit/>
          </a:bodyPr>
          <a:lstStyle/>
          <a:p>
            <a:r>
              <a:rPr lang="en-US" sz="1600"/>
              <a:t>Service owner is appointed in the service planning phase. </a:t>
            </a:r>
          </a:p>
          <a:p>
            <a:endParaRPr lang="en-US" sz="1600"/>
          </a:p>
          <a:p>
            <a:r>
              <a:rPr lang="en-US" sz="1600"/>
              <a:t>The service owner owns a service component and must be qualified to accommodate business requirements as well as technical requirements when defining or maintaining the service.</a:t>
            </a:r>
          </a:p>
        </p:txBody>
      </p:sp>
    </p:spTree>
    <p:extLst>
      <p:ext uri="{BB962C8B-B14F-4D97-AF65-F5344CB8AC3E}">
        <p14:creationId xmlns:p14="http://schemas.microsoft.com/office/powerpoint/2010/main" val="443627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3"/>
          <p:cNvSpPr>
            <a:spLocks noGrp="1"/>
          </p:cNvSpPr>
          <p:nvPr>
            <p:ph type="sldNum" sz="quarter" idx="12"/>
          </p:nvPr>
        </p:nvSpPr>
        <p:spPr bwMode="auto">
          <a:xfrm>
            <a:off x="16511035" y="-2963499"/>
            <a:ext cx="5485686" cy="730166"/>
          </a:xfrm>
          <a:prstGeom prst="rect">
            <a:avLst/>
          </a:prstGeom>
          <a:noFill/>
          <a:ln>
            <a:miter lim="800000"/>
            <a:headEnd/>
            <a:tailEnd/>
          </a:ln>
        </p:spPr>
        <p:txBody>
          <a:bodyPr vert="horz" lIns="91440" tIns="45720" rIns="91440" bIns="45720" rtlCol="0" anchor="ctr"/>
          <a:lstStyle>
            <a:defPPr>
              <a:defRPr lang="da-DK"/>
            </a:defPPr>
            <a:lvl1pPr marL="0" algn="r" defTabSz="1828526" rtl="0" eaLnBrk="1" latinLnBrk="0" hangingPunct="1">
              <a:defRPr sz="2400" kern="1200">
                <a:solidFill>
                  <a:schemeClr val="tx1">
                    <a:tint val="75000"/>
                  </a:schemeClr>
                </a:solidFill>
                <a:latin typeface="+mn-lt"/>
                <a:ea typeface="+mn-ea"/>
                <a:cs typeface="+mn-cs"/>
              </a:defRPr>
            </a:lvl1pPr>
            <a:lvl2pPr marL="914263" algn="l" defTabSz="1828526" rtl="0" eaLnBrk="1" latinLnBrk="0" hangingPunct="1">
              <a:defRPr sz="3599" kern="1200">
                <a:solidFill>
                  <a:schemeClr val="tx1"/>
                </a:solidFill>
                <a:latin typeface="+mn-lt"/>
                <a:ea typeface="+mn-ea"/>
                <a:cs typeface="+mn-cs"/>
              </a:defRPr>
            </a:lvl2pPr>
            <a:lvl3pPr marL="1828526" algn="l" defTabSz="1828526" rtl="0" eaLnBrk="1" latinLnBrk="0" hangingPunct="1">
              <a:defRPr sz="3599" kern="1200">
                <a:solidFill>
                  <a:schemeClr val="tx1"/>
                </a:solidFill>
                <a:latin typeface="+mn-lt"/>
                <a:ea typeface="+mn-ea"/>
                <a:cs typeface="+mn-cs"/>
              </a:defRPr>
            </a:lvl3pPr>
            <a:lvl4pPr marL="2742789" algn="l" defTabSz="1828526" rtl="0" eaLnBrk="1" latinLnBrk="0" hangingPunct="1">
              <a:defRPr sz="3599" kern="1200">
                <a:solidFill>
                  <a:schemeClr val="tx1"/>
                </a:solidFill>
                <a:latin typeface="+mn-lt"/>
                <a:ea typeface="+mn-ea"/>
                <a:cs typeface="+mn-cs"/>
              </a:defRPr>
            </a:lvl4pPr>
            <a:lvl5pPr marL="3657051" algn="l" defTabSz="1828526" rtl="0" eaLnBrk="1" latinLnBrk="0" hangingPunct="1">
              <a:defRPr sz="3599" kern="1200">
                <a:solidFill>
                  <a:schemeClr val="tx1"/>
                </a:solidFill>
                <a:latin typeface="+mn-lt"/>
                <a:ea typeface="+mn-ea"/>
                <a:cs typeface="+mn-cs"/>
              </a:defRPr>
            </a:lvl5pPr>
            <a:lvl6pPr marL="4571314" algn="l" defTabSz="1828526" rtl="0" eaLnBrk="1" latinLnBrk="0" hangingPunct="1">
              <a:defRPr sz="3599" kern="1200">
                <a:solidFill>
                  <a:schemeClr val="tx1"/>
                </a:solidFill>
                <a:latin typeface="+mn-lt"/>
                <a:ea typeface="+mn-ea"/>
                <a:cs typeface="+mn-cs"/>
              </a:defRPr>
            </a:lvl6pPr>
            <a:lvl7pPr marL="5485577" algn="l" defTabSz="1828526" rtl="0" eaLnBrk="1" latinLnBrk="0" hangingPunct="1">
              <a:defRPr sz="3599" kern="1200">
                <a:solidFill>
                  <a:schemeClr val="tx1"/>
                </a:solidFill>
                <a:latin typeface="+mn-lt"/>
                <a:ea typeface="+mn-ea"/>
                <a:cs typeface="+mn-cs"/>
              </a:defRPr>
            </a:lvl7pPr>
            <a:lvl8pPr marL="6399840" algn="l" defTabSz="1828526" rtl="0" eaLnBrk="1" latinLnBrk="0" hangingPunct="1">
              <a:defRPr sz="3599" kern="1200">
                <a:solidFill>
                  <a:schemeClr val="tx1"/>
                </a:solidFill>
                <a:latin typeface="+mn-lt"/>
                <a:ea typeface="+mn-ea"/>
                <a:cs typeface="+mn-cs"/>
              </a:defRPr>
            </a:lvl8pPr>
            <a:lvl9pPr marL="7314103" algn="l" defTabSz="1828526" rtl="0" eaLnBrk="1" latinLnBrk="0" hangingPunct="1">
              <a:defRPr sz="3599" kern="1200">
                <a:solidFill>
                  <a:schemeClr val="tx1"/>
                </a:solidFill>
                <a:latin typeface="+mn-lt"/>
                <a:ea typeface="+mn-ea"/>
                <a:cs typeface="+mn-cs"/>
              </a:defRPr>
            </a:lvl9pPr>
          </a:lstStyle>
          <a:p>
            <a:pPr>
              <a:tabLst>
                <a:tab pos="723972" algn="l"/>
                <a:tab pos="1447945" algn="l"/>
              </a:tabLst>
            </a:pPr>
            <a:fld id="{02B4619C-5079-4B13-A434-532D69BA9D25}" type="slidenum">
              <a:rPr lang="da-DK" smtClean="0"/>
              <a:pPr>
                <a:tabLst>
                  <a:tab pos="723972" algn="l"/>
                  <a:tab pos="1447945" algn="l"/>
                </a:tabLst>
              </a:pPr>
              <a:t>32</a:t>
            </a:fld>
            <a:endParaRPr lang="en-US">
              <a:solidFill>
                <a:schemeClr val="tx1"/>
              </a:solidFill>
              <a:latin typeface="Arial" pitchFamily="34" charset="0"/>
            </a:endParaRPr>
          </a:p>
        </p:txBody>
      </p:sp>
      <p:sp>
        <p:nvSpPr>
          <p:cNvPr id="64515" name="Rectangle 6"/>
          <p:cNvSpPr>
            <a:spLocks noGrp="1" noChangeArrowheads="1"/>
          </p:cNvSpPr>
          <p:nvPr>
            <p:ph type="title"/>
          </p:nvPr>
        </p:nvSpPr>
        <p:spPr>
          <a:xfrm>
            <a:off x="1524000" y="6154738"/>
            <a:ext cx="5778500" cy="608012"/>
          </a:xfrm>
        </p:spPr>
        <p:txBody>
          <a:bodyPr/>
          <a:lstStyle/>
          <a:p>
            <a:pPr eaLnBrk="1" hangingPunct="1">
              <a:defRPr/>
            </a:pPr>
            <a:r>
              <a:rPr lang="en-US" sz="1600">
                <a:ea typeface="Microsoft YaHei" charset="0"/>
              </a:rPr>
              <a:t>Process udviklings metode</a:t>
            </a:r>
          </a:p>
        </p:txBody>
      </p:sp>
      <p:sp>
        <p:nvSpPr>
          <p:cNvPr id="788494" name="Text Box 14"/>
          <p:cNvSpPr txBox="1">
            <a:spLocks noChangeArrowheads="1"/>
          </p:cNvSpPr>
          <p:nvPr/>
        </p:nvSpPr>
        <p:spPr bwMode="auto">
          <a:xfrm>
            <a:off x="2116139" y="584201"/>
            <a:ext cx="277505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2800">
                <a:latin typeface="Arial" charset="0"/>
                <a:ea typeface="ＭＳ Ｐゴシック" charset="0"/>
                <a:cs typeface="Arial" charset="0"/>
              </a:rPr>
              <a:t>Service / Ydelse</a:t>
            </a:r>
          </a:p>
        </p:txBody>
      </p:sp>
      <p:sp>
        <p:nvSpPr>
          <p:cNvPr id="21" name="Rectangle 2"/>
          <p:cNvSpPr>
            <a:spLocks noChangeArrowheads="1"/>
          </p:cNvSpPr>
          <p:nvPr/>
        </p:nvSpPr>
        <p:spPr bwMode="auto">
          <a:xfrm>
            <a:off x="1847850" y="500063"/>
            <a:ext cx="8016875" cy="5592762"/>
          </a:xfrm>
          <a:prstGeom prst="rect">
            <a:avLst/>
          </a:prstGeom>
          <a:solidFill>
            <a:schemeClr val="bg2">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da-DK" sz="1400">
              <a:latin typeface="Calibri" charset="0"/>
              <a:ea typeface="ＭＳ Ｐゴシック" charset="0"/>
              <a:cs typeface="Arial" charset="0"/>
            </a:endParaRPr>
          </a:p>
        </p:txBody>
      </p:sp>
      <p:grpSp>
        <p:nvGrpSpPr>
          <p:cNvPr id="2" name="Group 3"/>
          <p:cNvGrpSpPr>
            <a:grpSpLocks/>
          </p:cNvGrpSpPr>
          <p:nvPr/>
        </p:nvGrpSpPr>
        <p:grpSpPr bwMode="auto">
          <a:xfrm>
            <a:off x="3494088" y="1089025"/>
            <a:ext cx="5019675" cy="4108450"/>
            <a:chOff x="1142" y="702"/>
            <a:chExt cx="3054" cy="3054"/>
          </a:xfrm>
        </p:grpSpPr>
        <p:sp>
          <p:nvSpPr>
            <p:cNvPr id="64529" name="AutoShape 4"/>
            <p:cNvSpPr>
              <a:spLocks noChangeArrowheads="1"/>
            </p:cNvSpPr>
            <p:nvPr/>
          </p:nvSpPr>
          <p:spPr bwMode="auto">
            <a:xfrm>
              <a:off x="1142" y="702"/>
              <a:ext cx="3054" cy="3054"/>
            </a:xfrm>
            <a:prstGeom prst="cube">
              <a:avLst>
                <a:gd name="adj" fmla="val 7981"/>
              </a:avLst>
            </a:prstGeom>
            <a:solidFill>
              <a:srgbClr val="BBE0E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da-DK" sz="3599">
                <a:latin typeface="Calibri" charset="0"/>
                <a:ea typeface="ＭＳ Ｐゴシック" charset="0"/>
                <a:cs typeface="Microsoft YaHei" charset="0"/>
              </a:endParaRPr>
            </a:p>
          </p:txBody>
        </p:sp>
        <p:sp>
          <p:nvSpPr>
            <p:cNvPr id="64530" name="Text Box 5"/>
            <p:cNvSpPr txBox="1">
              <a:spLocks noChangeArrowheads="1"/>
            </p:cNvSpPr>
            <p:nvPr/>
          </p:nvSpPr>
          <p:spPr bwMode="auto">
            <a:xfrm>
              <a:off x="1614" y="713"/>
              <a:ext cx="2016"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lgn="ctr">
                <a:spcBef>
                  <a:spcPct val="50000"/>
                </a:spcBef>
              </a:pPr>
              <a:r>
                <a:rPr lang="en-US" sz="2000" dirty="0" err="1">
                  <a:solidFill>
                    <a:srgbClr val="1B0CD8"/>
                  </a:solidFill>
                  <a:latin typeface="Verdana" pitchFamily="34" charset="0"/>
                  <a:cs typeface="Arial" pitchFamily="34" charset="0"/>
                </a:rPr>
                <a:t>Sekundær</a:t>
              </a:r>
              <a:r>
                <a:rPr lang="en-US" sz="2000" dirty="0">
                  <a:solidFill>
                    <a:srgbClr val="1B0CD8"/>
                  </a:solidFill>
                  <a:latin typeface="Verdana" pitchFamily="34" charset="0"/>
                  <a:cs typeface="Arial" pitchFamily="34" charset="0"/>
                </a:rPr>
                <a:t> services</a:t>
              </a:r>
            </a:p>
          </p:txBody>
        </p:sp>
      </p:grpSp>
      <p:sp>
        <p:nvSpPr>
          <p:cNvPr id="25" name="Text Box 6"/>
          <p:cNvSpPr txBox="1">
            <a:spLocks noChangeArrowheads="1"/>
          </p:cNvSpPr>
          <p:nvPr/>
        </p:nvSpPr>
        <p:spPr bwMode="auto">
          <a:xfrm>
            <a:off x="6229351" y="1535114"/>
            <a:ext cx="12811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2400">
                <a:solidFill>
                  <a:srgbClr val="0000FF"/>
                </a:solidFill>
                <a:latin typeface="Arial" charset="0"/>
                <a:ea typeface="ＭＳ Ｐゴシック" charset="0"/>
                <a:cs typeface="Arial" charset="0"/>
              </a:rPr>
              <a:t>Mini bar</a:t>
            </a:r>
          </a:p>
        </p:txBody>
      </p:sp>
      <p:sp>
        <p:nvSpPr>
          <p:cNvPr id="26" name="Text Box 7"/>
          <p:cNvSpPr txBox="1">
            <a:spLocks noChangeArrowheads="1"/>
          </p:cNvSpPr>
          <p:nvPr/>
        </p:nvSpPr>
        <p:spPr bwMode="auto">
          <a:xfrm>
            <a:off x="3770314" y="4125914"/>
            <a:ext cx="23246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2400">
                <a:solidFill>
                  <a:srgbClr val="0000FF"/>
                </a:solidFill>
                <a:latin typeface="Arial" charset="0"/>
                <a:ea typeface="ＭＳ Ｐゴシック" charset="0"/>
                <a:cs typeface="Arial" charset="0"/>
              </a:rPr>
              <a:t>Hurtig checkout</a:t>
            </a:r>
          </a:p>
        </p:txBody>
      </p:sp>
      <p:sp>
        <p:nvSpPr>
          <p:cNvPr id="27" name="Text Box 8"/>
          <p:cNvSpPr txBox="1">
            <a:spLocks noChangeArrowheads="1"/>
          </p:cNvSpPr>
          <p:nvPr/>
        </p:nvSpPr>
        <p:spPr bwMode="auto">
          <a:xfrm>
            <a:off x="3770313" y="1535114"/>
            <a:ext cx="7665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2400">
                <a:solidFill>
                  <a:srgbClr val="0000FF"/>
                </a:solidFill>
                <a:latin typeface="Arial" charset="0"/>
                <a:ea typeface="ＭＳ Ｐゴシック" charset="0"/>
                <a:cs typeface="Arial" charset="0"/>
              </a:rPr>
              <a:t>Film</a:t>
            </a:r>
          </a:p>
        </p:txBody>
      </p:sp>
      <p:sp>
        <p:nvSpPr>
          <p:cNvPr id="28" name="Text Box 9"/>
          <p:cNvSpPr txBox="1">
            <a:spLocks noChangeArrowheads="1"/>
          </p:cNvSpPr>
          <p:nvPr/>
        </p:nvSpPr>
        <p:spPr bwMode="auto">
          <a:xfrm>
            <a:off x="6530975" y="4125914"/>
            <a:ext cx="13853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2400">
                <a:solidFill>
                  <a:srgbClr val="0000FF"/>
                </a:solidFill>
                <a:latin typeface="Arial" charset="0"/>
                <a:ea typeface="ＭＳ Ｐゴシック" charset="0"/>
                <a:cs typeface="Arial" charset="0"/>
              </a:rPr>
              <a:t>Hygiejne</a:t>
            </a:r>
          </a:p>
        </p:txBody>
      </p:sp>
      <p:grpSp>
        <p:nvGrpSpPr>
          <p:cNvPr id="3" name="Group 10"/>
          <p:cNvGrpSpPr>
            <a:grpSpLocks/>
          </p:cNvGrpSpPr>
          <p:nvPr/>
        </p:nvGrpSpPr>
        <p:grpSpPr bwMode="auto">
          <a:xfrm>
            <a:off x="4919665" y="2141538"/>
            <a:ext cx="1863725" cy="1816100"/>
            <a:chOff x="2124" y="1831"/>
            <a:chExt cx="1174" cy="1144"/>
          </a:xfrm>
        </p:grpSpPr>
        <p:sp>
          <p:nvSpPr>
            <p:cNvPr id="64527" name="AutoShape 11"/>
            <p:cNvSpPr>
              <a:spLocks noChangeArrowheads="1"/>
            </p:cNvSpPr>
            <p:nvPr/>
          </p:nvSpPr>
          <p:spPr bwMode="auto">
            <a:xfrm>
              <a:off x="2124" y="1864"/>
              <a:ext cx="1174" cy="1111"/>
            </a:xfrm>
            <a:prstGeom prst="cube">
              <a:avLst>
                <a:gd name="adj" fmla="val 12472"/>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da-DK" sz="2800">
                <a:latin typeface="Calibri" charset="0"/>
                <a:ea typeface="ＭＳ Ｐゴシック" charset="0"/>
                <a:cs typeface="Arial" charset="0"/>
              </a:endParaRPr>
            </a:p>
          </p:txBody>
        </p:sp>
        <p:sp>
          <p:nvSpPr>
            <p:cNvPr id="64528" name="Text Box 12"/>
            <p:cNvSpPr txBox="1">
              <a:spLocks noChangeArrowheads="1"/>
            </p:cNvSpPr>
            <p:nvPr/>
          </p:nvSpPr>
          <p:spPr bwMode="auto">
            <a:xfrm>
              <a:off x="2250" y="1831"/>
              <a:ext cx="87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400" dirty="0" err="1">
                  <a:solidFill>
                    <a:srgbClr val="1B0CD8"/>
                  </a:solidFill>
                  <a:latin typeface="Arial" pitchFamily="34" charset="0"/>
                  <a:cs typeface="Arial" pitchFamily="34" charset="0"/>
                </a:rPr>
                <a:t>Primær</a:t>
              </a:r>
              <a:r>
                <a:rPr lang="en-US" sz="1400" dirty="0">
                  <a:solidFill>
                    <a:srgbClr val="1B0CD8"/>
                  </a:solidFill>
                  <a:latin typeface="Arial" pitchFamily="34" charset="0"/>
                  <a:cs typeface="Arial" pitchFamily="34" charset="0"/>
                </a:rPr>
                <a:t> service</a:t>
              </a:r>
            </a:p>
          </p:txBody>
        </p:sp>
      </p:grpSp>
      <p:sp>
        <p:nvSpPr>
          <p:cNvPr id="32" name="Text Box 13"/>
          <p:cNvSpPr txBox="1">
            <a:spLocks noChangeArrowheads="1"/>
          </p:cNvSpPr>
          <p:nvPr/>
        </p:nvSpPr>
        <p:spPr bwMode="auto">
          <a:xfrm>
            <a:off x="2116138" y="584201"/>
            <a:ext cx="254428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2800">
                <a:latin typeface="Arial" charset="0"/>
                <a:ea typeface="ＭＳ Ｐゴシック" charset="0"/>
                <a:cs typeface="Arial" charset="0"/>
              </a:rPr>
              <a:t>Servicepakken</a:t>
            </a:r>
          </a:p>
        </p:txBody>
      </p:sp>
      <p:sp>
        <p:nvSpPr>
          <p:cNvPr id="33" name="Text Box 14"/>
          <p:cNvSpPr txBox="1">
            <a:spLocks noChangeArrowheads="1"/>
          </p:cNvSpPr>
          <p:nvPr/>
        </p:nvSpPr>
        <p:spPr bwMode="auto">
          <a:xfrm>
            <a:off x="5286376" y="2619375"/>
            <a:ext cx="232467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3200">
                <a:solidFill>
                  <a:srgbClr val="0000FF"/>
                </a:solidFill>
                <a:latin typeface="Arial" charset="0"/>
                <a:ea typeface="ＭＳ Ｐゴシック" charset="0"/>
                <a:cs typeface="Arial" charset="0"/>
              </a:rPr>
              <a:t>Hotel </a:t>
            </a:r>
          </a:p>
          <a:p>
            <a:pPr eaLnBrk="0" hangingPunct="0">
              <a:defRPr/>
            </a:pPr>
            <a:r>
              <a:rPr lang="en-US" sz="3200">
                <a:solidFill>
                  <a:srgbClr val="0000FF"/>
                </a:solidFill>
                <a:latin typeface="Arial" charset="0"/>
                <a:ea typeface="ＭＳ Ｐゴシック" charset="0"/>
                <a:cs typeface="Arial" charset="0"/>
              </a:rPr>
              <a:t>overnatning</a:t>
            </a:r>
          </a:p>
        </p:txBody>
      </p:sp>
      <p:sp>
        <p:nvSpPr>
          <p:cNvPr id="34" name="Text Box 15"/>
          <p:cNvSpPr txBox="1">
            <a:spLocks noChangeArrowheads="1"/>
          </p:cNvSpPr>
          <p:nvPr/>
        </p:nvSpPr>
        <p:spPr bwMode="auto">
          <a:xfrm>
            <a:off x="4778375" y="4583114"/>
            <a:ext cx="22397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2400">
                <a:solidFill>
                  <a:srgbClr val="0000FF"/>
                </a:solidFill>
                <a:latin typeface="Arial" charset="0"/>
                <a:ea typeface="ＭＳ Ｐゴシック" charset="0"/>
                <a:cs typeface="Arial" charset="0"/>
              </a:rPr>
              <a:t>Svimming Pool</a:t>
            </a:r>
          </a:p>
        </p:txBody>
      </p:sp>
    </p:spTree>
    <p:extLst>
      <p:ext uri="{BB962C8B-B14F-4D97-AF65-F5344CB8AC3E}">
        <p14:creationId xmlns:p14="http://schemas.microsoft.com/office/powerpoint/2010/main" val="1099283015"/>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788494"/>
                                        </p:tgtEl>
                                        <p:attrNameLst>
                                          <p:attrName>style.visibility</p:attrName>
                                        </p:attrNameLst>
                                      </p:cBhvr>
                                      <p:to>
                                        <p:strVal val="visible"/>
                                      </p:to>
                                    </p:set>
                                    <p:animEffect transition="in" filter="dissolve">
                                      <p:cBhvr>
                                        <p:cTn id="7" dur="500"/>
                                        <p:tgtEl>
                                          <p:spTgt spid="78849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dissolve">
                                      <p:cBhvr>
                                        <p:cTn id="11" dur="500"/>
                                        <p:tgtEl>
                                          <p:spTgt spid="21"/>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dissolve">
                                      <p:cBhvr>
                                        <p:cTn id="14" dur="500"/>
                                        <p:tgtEl>
                                          <p:spTgt spid="32"/>
                                        </p:tgtEl>
                                      </p:cBhvr>
                                    </p:animEffect>
                                  </p:childTnLst>
                                </p:cTn>
                              </p:par>
                            </p:childTnLst>
                          </p:cTn>
                        </p:par>
                        <p:par>
                          <p:cTn id="15" fill="hold" nodeType="afterGroup">
                            <p:stCondLst>
                              <p:cond delay="1000"/>
                            </p:stCondLst>
                            <p:childTnLst>
                              <p:par>
                                <p:cTn id="16" presetID="23" presetClass="entr" presetSubtype="16" fill="hold" nodeType="afterEffect">
                                  <p:stCondLst>
                                    <p:cond delay="50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childTnLst>
                                </p:cTn>
                              </p:par>
                            </p:childTnLst>
                          </p:cTn>
                        </p:par>
                        <p:par>
                          <p:cTn id="20" fill="hold" nodeType="afterGroup">
                            <p:stCondLst>
                              <p:cond delay="2000"/>
                            </p:stCondLst>
                            <p:childTnLst>
                              <p:par>
                                <p:cTn id="21" presetID="23"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ppt_w</p:attrName>
                                        </p:attrNameLst>
                                      </p:cBhvr>
                                      <p:tavLst>
                                        <p:tav tm="0">
                                          <p:val>
                                            <p:fltVal val="0"/>
                                          </p:val>
                                        </p:tav>
                                        <p:tav tm="100000">
                                          <p:val>
                                            <p:strVal val="#ppt_w"/>
                                          </p:val>
                                        </p:tav>
                                      </p:tavLst>
                                    </p:anim>
                                    <p:anim calcmode="lin" valueType="num">
                                      <p:cBhvr>
                                        <p:cTn id="30" dur="500" fill="hold"/>
                                        <p:tgtEl>
                                          <p:spTgt spid="33"/>
                                        </p:tgtEl>
                                        <p:attrNameLst>
                                          <p:attrName>ppt_h</p:attrName>
                                        </p:attrNameLst>
                                      </p:cBhvr>
                                      <p:tavLst>
                                        <p:tav tm="0">
                                          <p:val>
                                            <p:fltVal val="0"/>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5"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decel="50000" fill="hold">
                                          <p:stCondLst>
                                            <p:cond delay="0"/>
                                          </p:stCondLst>
                                        </p:cTn>
                                        <p:tgtEl>
                                          <p:spTgt spid="27"/>
                                        </p:tgtEl>
                                        <p:attrNameLst>
                                          <p:attrName>style.rotation</p:attrName>
                                        </p:attrNameLst>
                                      </p:cBhvr>
                                      <p:tavLst>
                                        <p:tav tm="0">
                                          <p:val>
                                            <p:fltVal val="-90"/>
                                          </p:val>
                                        </p:tav>
                                        <p:tav tm="100000">
                                          <p:val>
                                            <p:fltVal val="0"/>
                                          </p:val>
                                        </p:tav>
                                      </p:tavLst>
                                    </p:anim>
                                    <p:anim calcmode="lin" valueType="num">
                                      <p:cBhvr>
                                        <p:cTn id="36" dur="500" decel="50000" fill="hold">
                                          <p:stCondLst>
                                            <p:cond delay="0"/>
                                          </p:stCondLst>
                                        </p:cTn>
                                        <p:tgtEl>
                                          <p:spTgt spid="27"/>
                                        </p:tgtEl>
                                        <p:attrNameLst>
                                          <p:attrName>ppt_w</p:attrName>
                                        </p:attrNameLst>
                                      </p:cBhvr>
                                      <p:tavLst>
                                        <p:tav tm="0">
                                          <p:val>
                                            <p:strVal val="#ppt_w"/>
                                          </p:val>
                                        </p:tav>
                                        <p:tav tm="100000">
                                          <p:val>
                                            <p:strVal val="#ppt_w*.05"/>
                                          </p:val>
                                        </p:tav>
                                      </p:tavLst>
                                    </p:anim>
                                    <p:anim calcmode="lin" valueType="num">
                                      <p:cBhvr>
                                        <p:cTn id="37" dur="500" accel="50000" fill="hold">
                                          <p:stCondLst>
                                            <p:cond delay="500"/>
                                          </p:stCondLst>
                                        </p:cTn>
                                        <p:tgtEl>
                                          <p:spTgt spid="27"/>
                                        </p:tgtEl>
                                        <p:attrNameLst>
                                          <p:attrName>ppt_w</p:attrName>
                                        </p:attrNameLst>
                                      </p:cBhvr>
                                      <p:tavLst>
                                        <p:tav tm="0">
                                          <p:val>
                                            <p:strVal val="#ppt_w*.05"/>
                                          </p:val>
                                        </p:tav>
                                        <p:tav tm="100000">
                                          <p:val>
                                            <p:strVal val="#ppt_w"/>
                                          </p:val>
                                        </p:tav>
                                      </p:tavLst>
                                    </p:anim>
                                    <p:anim calcmode="lin" valueType="num">
                                      <p:cBhvr>
                                        <p:cTn id="38" dur="1000" fill="hold"/>
                                        <p:tgtEl>
                                          <p:spTgt spid="27"/>
                                        </p:tgtEl>
                                        <p:attrNameLst>
                                          <p:attrName>ppt_h</p:attrName>
                                        </p:attrNameLst>
                                      </p:cBhvr>
                                      <p:tavLst>
                                        <p:tav tm="0">
                                          <p:val>
                                            <p:strVal val="#ppt_h"/>
                                          </p:val>
                                        </p:tav>
                                        <p:tav tm="100000">
                                          <p:val>
                                            <p:strVal val="#ppt_h"/>
                                          </p:val>
                                        </p:tav>
                                      </p:tavLst>
                                    </p:anim>
                                    <p:anim calcmode="lin" valueType="num">
                                      <p:cBhvr>
                                        <p:cTn id="39" dur="500" decel="50000" fill="hold">
                                          <p:stCondLst>
                                            <p:cond delay="0"/>
                                          </p:stCondLst>
                                        </p:cTn>
                                        <p:tgtEl>
                                          <p:spTgt spid="27"/>
                                        </p:tgtEl>
                                        <p:attrNameLst>
                                          <p:attrName>ppt_x</p:attrName>
                                        </p:attrNameLst>
                                      </p:cBhvr>
                                      <p:tavLst>
                                        <p:tav tm="0">
                                          <p:val>
                                            <p:strVal val="#ppt_x+.4"/>
                                          </p:val>
                                        </p:tav>
                                        <p:tav tm="100000">
                                          <p:val>
                                            <p:strVal val="#ppt_x"/>
                                          </p:val>
                                        </p:tav>
                                      </p:tavLst>
                                    </p:anim>
                                    <p:anim calcmode="lin" valueType="num">
                                      <p:cBhvr>
                                        <p:cTn id="40" dur="500" decel="50000" fill="hold">
                                          <p:stCondLst>
                                            <p:cond delay="0"/>
                                          </p:stCondLst>
                                        </p:cTn>
                                        <p:tgtEl>
                                          <p:spTgt spid="27"/>
                                        </p:tgtEl>
                                        <p:attrNameLst>
                                          <p:attrName>ppt_y</p:attrName>
                                        </p:attrNameLst>
                                      </p:cBhvr>
                                      <p:tavLst>
                                        <p:tav tm="0">
                                          <p:val>
                                            <p:strVal val="#ppt_y-.2"/>
                                          </p:val>
                                        </p:tav>
                                        <p:tav tm="100000">
                                          <p:val>
                                            <p:strVal val="#ppt_y+.1"/>
                                          </p:val>
                                        </p:tav>
                                      </p:tavLst>
                                    </p:anim>
                                    <p:anim calcmode="lin" valueType="num">
                                      <p:cBhvr>
                                        <p:cTn id="41" dur="500" accel="50000" fill="hold">
                                          <p:stCondLst>
                                            <p:cond delay="500"/>
                                          </p:stCondLst>
                                        </p:cTn>
                                        <p:tgtEl>
                                          <p:spTgt spid="27"/>
                                        </p:tgtEl>
                                        <p:attrNameLst>
                                          <p:attrName>ppt_y</p:attrName>
                                        </p:attrNameLst>
                                      </p:cBhvr>
                                      <p:tavLst>
                                        <p:tav tm="0">
                                          <p:val>
                                            <p:strVal val="#ppt_y+.1"/>
                                          </p:val>
                                        </p:tav>
                                        <p:tav tm="100000">
                                          <p:val>
                                            <p:strVal val="#ppt_y"/>
                                          </p:val>
                                        </p:tav>
                                      </p:tavLst>
                                    </p:anim>
                                    <p:animEffect transition="in" filter="fade">
                                      <p:cBhvr>
                                        <p:cTn id="42" dur="1000" decel="50000">
                                          <p:stCondLst>
                                            <p:cond delay="0"/>
                                          </p:stCondLst>
                                        </p:cTn>
                                        <p:tgtEl>
                                          <p:spTgt spid="27"/>
                                        </p:tgtEl>
                                      </p:cBhvr>
                                    </p:animEffect>
                                  </p:childTnLst>
                                </p:cTn>
                              </p:par>
                            </p:childTnLst>
                          </p:cTn>
                        </p:par>
                        <p:par>
                          <p:cTn id="43" fill="hold" nodeType="afterGroup">
                            <p:stCondLst>
                              <p:cond delay="1000"/>
                            </p:stCondLst>
                            <p:childTnLst>
                              <p:par>
                                <p:cTn id="44" presetID="25" presetClass="entr" presetSubtype="0"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p:cTn id="46" dur="500" decel="50000" fill="hold">
                                          <p:stCondLst>
                                            <p:cond delay="0"/>
                                          </p:stCondLst>
                                        </p:cTn>
                                        <p:tgtEl>
                                          <p:spTgt spid="25"/>
                                        </p:tgtEl>
                                        <p:attrNameLst>
                                          <p:attrName>style.rotation</p:attrName>
                                        </p:attrNameLst>
                                      </p:cBhvr>
                                      <p:tavLst>
                                        <p:tav tm="0">
                                          <p:val>
                                            <p:fltVal val="-90"/>
                                          </p:val>
                                        </p:tav>
                                        <p:tav tm="100000">
                                          <p:val>
                                            <p:fltVal val="0"/>
                                          </p:val>
                                        </p:tav>
                                      </p:tavLst>
                                    </p:anim>
                                    <p:anim calcmode="lin" valueType="num">
                                      <p:cBhvr>
                                        <p:cTn id="47" dur="500" decel="50000" fill="hold">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48" dur="500" accel="50000" fill="hold">
                                          <p:stCondLst>
                                            <p:cond delay="500"/>
                                          </p:stCondLst>
                                        </p:cTn>
                                        <p:tgtEl>
                                          <p:spTgt spid="25"/>
                                        </p:tgtEl>
                                        <p:attrNameLst>
                                          <p:attrName>ppt_w</p:attrName>
                                        </p:attrNameLst>
                                      </p:cBhvr>
                                      <p:tavLst>
                                        <p:tav tm="0">
                                          <p:val>
                                            <p:strVal val="#ppt_w*.05"/>
                                          </p:val>
                                        </p:tav>
                                        <p:tav tm="100000">
                                          <p:val>
                                            <p:strVal val="#ppt_w"/>
                                          </p:val>
                                        </p:tav>
                                      </p:tavLst>
                                    </p:anim>
                                    <p:anim calcmode="lin" valueType="num">
                                      <p:cBhvr>
                                        <p:cTn id="49" dur="1000" fill="hold"/>
                                        <p:tgtEl>
                                          <p:spTgt spid="25"/>
                                        </p:tgtEl>
                                        <p:attrNameLst>
                                          <p:attrName>ppt_h</p:attrName>
                                        </p:attrNameLst>
                                      </p:cBhvr>
                                      <p:tavLst>
                                        <p:tav tm="0">
                                          <p:val>
                                            <p:strVal val="#ppt_h"/>
                                          </p:val>
                                        </p:tav>
                                        <p:tav tm="100000">
                                          <p:val>
                                            <p:strVal val="#ppt_h"/>
                                          </p:val>
                                        </p:tav>
                                      </p:tavLst>
                                    </p:anim>
                                    <p:anim calcmode="lin" valueType="num">
                                      <p:cBhvr>
                                        <p:cTn id="50" dur="500" decel="50000" fill="hold">
                                          <p:stCondLst>
                                            <p:cond delay="0"/>
                                          </p:stCondLst>
                                        </p:cTn>
                                        <p:tgtEl>
                                          <p:spTgt spid="25"/>
                                        </p:tgtEl>
                                        <p:attrNameLst>
                                          <p:attrName>ppt_x</p:attrName>
                                        </p:attrNameLst>
                                      </p:cBhvr>
                                      <p:tavLst>
                                        <p:tav tm="0">
                                          <p:val>
                                            <p:strVal val="#ppt_x+.4"/>
                                          </p:val>
                                        </p:tav>
                                        <p:tav tm="100000">
                                          <p:val>
                                            <p:strVal val="#ppt_x"/>
                                          </p:val>
                                        </p:tav>
                                      </p:tavLst>
                                    </p:anim>
                                    <p:anim calcmode="lin" valueType="num">
                                      <p:cBhvr>
                                        <p:cTn id="51" dur="500" decel="50000" fill="hold">
                                          <p:stCondLst>
                                            <p:cond delay="0"/>
                                          </p:stCondLst>
                                        </p:cTn>
                                        <p:tgtEl>
                                          <p:spTgt spid="25"/>
                                        </p:tgtEl>
                                        <p:attrNameLst>
                                          <p:attrName>ppt_y</p:attrName>
                                        </p:attrNameLst>
                                      </p:cBhvr>
                                      <p:tavLst>
                                        <p:tav tm="0">
                                          <p:val>
                                            <p:strVal val="#ppt_y-.2"/>
                                          </p:val>
                                        </p:tav>
                                        <p:tav tm="100000">
                                          <p:val>
                                            <p:strVal val="#ppt_y+.1"/>
                                          </p:val>
                                        </p:tav>
                                      </p:tavLst>
                                    </p:anim>
                                    <p:anim calcmode="lin" valueType="num">
                                      <p:cBhvr>
                                        <p:cTn id="52" dur="500" accel="50000" fill="hold">
                                          <p:stCondLst>
                                            <p:cond delay="500"/>
                                          </p:stCondLst>
                                        </p:cTn>
                                        <p:tgtEl>
                                          <p:spTgt spid="25"/>
                                        </p:tgtEl>
                                        <p:attrNameLst>
                                          <p:attrName>ppt_y</p:attrName>
                                        </p:attrNameLst>
                                      </p:cBhvr>
                                      <p:tavLst>
                                        <p:tav tm="0">
                                          <p:val>
                                            <p:strVal val="#ppt_y+.1"/>
                                          </p:val>
                                        </p:tav>
                                        <p:tav tm="100000">
                                          <p:val>
                                            <p:strVal val="#ppt_y"/>
                                          </p:val>
                                        </p:tav>
                                      </p:tavLst>
                                    </p:anim>
                                    <p:animEffect transition="in" filter="fade">
                                      <p:cBhvr>
                                        <p:cTn id="53" dur="1000" decel="50000">
                                          <p:stCondLst>
                                            <p:cond delay="0"/>
                                          </p:stCondLst>
                                        </p:cTn>
                                        <p:tgtEl>
                                          <p:spTgt spid="25"/>
                                        </p:tgtEl>
                                      </p:cBhvr>
                                    </p:animEffect>
                                  </p:childTnLst>
                                </p:cTn>
                              </p:par>
                            </p:childTnLst>
                          </p:cTn>
                        </p:par>
                        <p:par>
                          <p:cTn id="54" fill="hold" nodeType="afterGroup">
                            <p:stCondLst>
                              <p:cond delay="2000"/>
                            </p:stCondLst>
                            <p:childTnLst>
                              <p:par>
                                <p:cTn id="55" presetID="25" presetClass="entr" presetSubtype="0"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p:cTn id="57" dur="500" decel="50000" fill="hold">
                                          <p:stCondLst>
                                            <p:cond delay="0"/>
                                          </p:stCondLst>
                                        </p:cTn>
                                        <p:tgtEl>
                                          <p:spTgt spid="26"/>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26"/>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26"/>
                                        </p:tgtEl>
                                        <p:attrNameLst>
                                          <p:attrName>ppt_w</p:attrName>
                                        </p:attrNameLst>
                                      </p:cBhvr>
                                      <p:tavLst>
                                        <p:tav tm="0">
                                          <p:val>
                                            <p:strVal val="#ppt_w*.05"/>
                                          </p:val>
                                        </p:tav>
                                        <p:tav tm="100000">
                                          <p:val>
                                            <p:strVal val="#ppt_w"/>
                                          </p:val>
                                        </p:tav>
                                      </p:tavLst>
                                    </p:anim>
                                    <p:anim calcmode="lin" valueType="num">
                                      <p:cBhvr>
                                        <p:cTn id="60" dur="1000" fill="hold"/>
                                        <p:tgtEl>
                                          <p:spTgt spid="26"/>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26"/>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26"/>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26"/>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26"/>
                                        </p:tgtEl>
                                      </p:cBhvr>
                                    </p:animEffect>
                                  </p:childTnLst>
                                </p:cTn>
                              </p:par>
                            </p:childTnLst>
                          </p:cTn>
                        </p:par>
                        <p:par>
                          <p:cTn id="65" fill="hold" nodeType="afterGroup">
                            <p:stCondLst>
                              <p:cond delay="3000"/>
                            </p:stCondLst>
                            <p:childTnLst>
                              <p:par>
                                <p:cTn id="66" presetID="25" presetClass="entr" presetSubtype="0" fill="hold" grpId="0" nodeType="afterEffect">
                                  <p:stCondLst>
                                    <p:cond delay="0"/>
                                  </p:stCondLst>
                                  <p:childTnLst>
                                    <p:set>
                                      <p:cBhvr>
                                        <p:cTn id="67" dur="1" fill="hold">
                                          <p:stCondLst>
                                            <p:cond delay="0"/>
                                          </p:stCondLst>
                                        </p:cTn>
                                        <p:tgtEl>
                                          <p:spTgt spid="28"/>
                                        </p:tgtEl>
                                        <p:attrNameLst>
                                          <p:attrName>style.visibility</p:attrName>
                                        </p:attrNameLst>
                                      </p:cBhvr>
                                      <p:to>
                                        <p:strVal val="visible"/>
                                      </p:to>
                                    </p:set>
                                    <p:anim calcmode="lin" valueType="num">
                                      <p:cBhvr>
                                        <p:cTn id="68" dur="500" decel="50000" fill="hold">
                                          <p:stCondLst>
                                            <p:cond delay="0"/>
                                          </p:stCondLst>
                                        </p:cTn>
                                        <p:tgtEl>
                                          <p:spTgt spid="28"/>
                                        </p:tgtEl>
                                        <p:attrNameLst>
                                          <p:attrName>style.rotation</p:attrName>
                                        </p:attrNameLst>
                                      </p:cBhvr>
                                      <p:tavLst>
                                        <p:tav tm="0">
                                          <p:val>
                                            <p:fltVal val="-90"/>
                                          </p:val>
                                        </p:tav>
                                        <p:tav tm="100000">
                                          <p:val>
                                            <p:fltVal val="0"/>
                                          </p:val>
                                        </p:tav>
                                      </p:tavLst>
                                    </p:anim>
                                    <p:anim calcmode="lin" valueType="num">
                                      <p:cBhvr>
                                        <p:cTn id="69" dur="500" decel="50000" fill="hold">
                                          <p:stCondLst>
                                            <p:cond delay="0"/>
                                          </p:stCondLst>
                                        </p:cTn>
                                        <p:tgtEl>
                                          <p:spTgt spid="28"/>
                                        </p:tgtEl>
                                        <p:attrNameLst>
                                          <p:attrName>ppt_w</p:attrName>
                                        </p:attrNameLst>
                                      </p:cBhvr>
                                      <p:tavLst>
                                        <p:tav tm="0">
                                          <p:val>
                                            <p:strVal val="#ppt_w"/>
                                          </p:val>
                                        </p:tav>
                                        <p:tav tm="100000">
                                          <p:val>
                                            <p:strVal val="#ppt_w*.05"/>
                                          </p:val>
                                        </p:tav>
                                      </p:tavLst>
                                    </p:anim>
                                    <p:anim calcmode="lin" valueType="num">
                                      <p:cBhvr>
                                        <p:cTn id="70" dur="500" accel="50000" fill="hold">
                                          <p:stCondLst>
                                            <p:cond delay="500"/>
                                          </p:stCondLst>
                                        </p:cTn>
                                        <p:tgtEl>
                                          <p:spTgt spid="28"/>
                                        </p:tgtEl>
                                        <p:attrNameLst>
                                          <p:attrName>ppt_w</p:attrName>
                                        </p:attrNameLst>
                                      </p:cBhvr>
                                      <p:tavLst>
                                        <p:tav tm="0">
                                          <p:val>
                                            <p:strVal val="#ppt_w*.05"/>
                                          </p:val>
                                        </p:tav>
                                        <p:tav tm="100000">
                                          <p:val>
                                            <p:strVal val="#ppt_w"/>
                                          </p:val>
                                        </p:tav>
                                      </p:tavLst>
                                    </p:anim>
                                    <p:anim calcmode="lin" valueType="num">
                                      <p:cBhvr>
                                        <p:cTn id="71" dur="1000" fill="hold"/>
                                        <p:tgtEl>
                                          <p:spTgt spid="28"/>
                                        </p:tgtEl>
                                        <p:attrNameLst>
                                          <p:attrName>ppt_h</p:attrName>
                                        </p:attrNameLst>
                                      </p:cBhvr>
                                      <p:tavLst>
                                        <p:tav tm="0">
                                          <p:val>
                                            <p:strVal val="#ppt_h"/>
                                          </p:val>
                                        </p:tav>
                                        <p:tav tm="100000">
                                          <p:val>
                                            <p:strVal val="#ppt_h"/>
                                          </p:val>
                                        </p:tav>
                                      </p:tavLst>
                                    </p:anim>
                                    <p:anim calcmode="lin" valueType="num">
                                      <p:cBhvr>
                                        <p:cTn id="72" dur="500" decel="50000" fill="hold">
                                          <p:stCondLst>
                                            <p:cond delay="0"/>
                                          </p:stCondLst>
                                        </p:cTn>
                                        <p:tgtEl>
                                          <p:spTgt spid="28"/>
                                        </p:tgtEl>
                                        <p:attrNameLst>
                                          <p:attrName>ppt_x</p:attrName>
                                        </p:attrNameLst>
                                      </p:cBhvr>
                                      <p:tavLst>
                                        <p:tav tm="0">
                                          <p:val>
                                            <p:strVal val="#ppt_x+.4"/>
                                          </p:val>
                                        </p:tav>
                                        <p:tav tm="100000">
                                          <p:val>
                                            <p:strVal val="#ppt_x"/>
                                          </p:val>
                                        </p:tav>
                                      </p:tavLst>
                                    </p:anim>
                                    <p:anim calcmode="lin" valueType="num">
                                      <p:cBhvr>
                                        <p:cTn id="73" dur="500" decel="50000" fill="hold">
                                          <p:stCondLst>
                                            <p:cond delay="0"/>
                                          </p:stCondLst>
                                        </p:cTn>
                                        <p:tgtEl>
                                          <p:spTgt spid="28"/>
                                        </p:tgtEl>
                                        <p:attrNameLst>
                                          <p:attrName>ppt_y</p:attrName>
                                        </p:attrNameLst>
                                      </p:cBhvr>
                                      <p:tavLst>
                                        <p:tav tm="0">
                                          <p:val>
                                            <p:strVal val="#ppt_y-.2"/>
                                          </p:val>
                                        </p:tav>
                                        <p:tav tm="100000">
                                          <p:val>
                                            <p:strVal val="#ppt_y+.1"/>
                                          </p:val>
                                        </p:tav>
                                      </p:tavLst>
                                    </p:anim>
                                    <p:anim calcmode="lin" valueType="num">
                                      <p:cBhvr>
                                        <p:cTn id="74" dur="500" accel="50000" fill="hold">
                                          <p:stCondLst>
                                            <p:cond delay="500"/>
                                          </p:stCondLst>
                                        </p:cTn>
                                        <p:tgtEl>
                                          <p:spTgt spid="28"/>
                                        </p:tgtEl>
                                        <p:attrNameLst>
                                          <p:attrName>ppt_y</p:attrName>
                                        </p:attrNameLst>
                                      </p:cBhvr>
                                      <p:tavLst>
                                        <p:tav tm="0">
                                          <p:val>
                                            <p:strVal val="#ppt_y+.1"/>
                                          </p:val>
                                        </p:tav>
                                        <p:tav tm="100000">
                                          <p:val>
                                            <p:strVal val="#ppt_y"/>
                                          </p:val>
                                        </p:tav>
                                      </p:tavLst>
                                    </p:anim>
                                    <p:animEffect transition="in" filter="fade">
                                      <p:cBhvr>
                                        <p:cTn id="75" dur="1000" decel="50000">
                                          <p:stCondLst>
                                            <p:cond delay="0"/>
                                          </p:stCondLst>
                                        </p:cTn>
                                        <p:tgtEl>
                                          <p:spTgt spid="28"/>
                                        </p:tgtEl>
                                      </p:cBhvr>
                                    </p:animEffect>
                                  </p:childTnLst>
                                </p:cTn>
                              </p:par>
                            </p:childTnLst>
                          </p:cTn>
                        </p:par>
                        <p:par>
                          <p:cTn id="76" fill="hold" nodeType="afterGroup">
                            <p:stCondLst>
                              <p:cond delay="4000"/>
                            </p:stCondLst>
                            <p:childTnLst>
                              <p:par>
                                <p:cTn id="77" presetID="25" presetClass="entr" presetSubtype="0"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p:cTn id="79" dur="500" decel="50000" fill="hold">
                                          <p:stCondLst>
                                            <p:cond delay="0"/>
                                          </p:stCondLst>
                                        </p:cTn>
                                        <p:tgtEl>
                                          <p:spTgt spid="34"/>
                                        </p:tgtEl>
                                        <p:attrNameLst>
                                          <p:attrName>style.rotation</p:attrName>
                                        </p:attrNameLst>
                                      </p:cBhvr>
                                      <p:tavLst>
                                        <p:tav tm="0">
                                          <p:val>
                                            <p:fltVal val="-90"/>
                                          </p:val>
                                        </p:tav>
                                        <p:tav tm="100000">
                                          <p:val>
                                            <p:fltVal val="0"/>
                                          </p:val>
                                        </p:tav>
                                      </p:tavLst>
                                    </p:anim>
                                    <p:anim calcmode="lin" valueType="num">
                                      <p:cBhvr>
                                        <p:cTn id="80" dur="500" decel="50000" fill="hold">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81" dur="500" accel="50000" fill="hold">
                                          <p:stCondLst>
                                            <p:cond delay="500"/>
                                          </p:stCondLst>
                                        </p:cTn>
                                        <p:tgtEl>
                                          <p:spTgt spid="34"/>
                                        </p:tgtEl>
                                        <p:attrNameLst>
                                          <p:attrName>ppt_w</p:attrName>
                                        </p:attrNameLst>
                                      </p:cBhvr>
                                      <p:tavLst>
                                        <p:tav tm="0">
                                          <p:val>
                                            <p:strVal val="#ppt_w*.05"/>
                                          </p:val>
                                        </p:tav>
                                        <p:tav tm="100000">
                                          <p:val>
                                            <p:strVal val="#ppt_w"/>
                                          </p:val>
                                        </p:tav>
                                      </p:tavLst>
                                    </p:anim>
                                    <p:anim calcmode="lin" valueType="num">
                                      <p:cBhvr>
                                        <p:cTn id="82" dur="1000" fill="hold"/>
                                        <p:tgtEl>
                                          <p:spTgt spid="34"/>
                                        </p:tgtEl>
                                        <p:attrNameLst>
                                          <p:attrName>ppt_h</p:attrName>
                                        </p:attrNameLst>
                                      </p:cBhvr>
                                      <p:tavLst>
                                        <p:tav tm="0">
                                          <p:val>
                                            <p:strVal val="#ppt_h"/>
                                          </p:val>
                                        </p:tav>
                                        <p:tav tm="100000">
                                          <p:val>
                                            <p:strVal val="#ppt_h"/>
                                          </p:val>
                                        </p:tav>
                                      </p:tavLst>
                                    </p:anim>
                                    <p:anim calcmode="lin" valueType="num">
                                      <p:cBhvr>
                                        <p:cTn id="83" dur="500" decel="50000" fill="hold">
                                          <p:stCondLst>
                                            <p:cond delay="0"/>
                                          </p:stCondLst>
                                        </p:cTn>
                                        <p:tgtEl>
                                          <p:spTgt spid="34"/>
                                        </p:tgtEl>
                                        <p:attrNameLst>
                                          <p:attrName>ppt_x</p:attrName>
                                        </p:attrNameLst>
                                      </p:cBhvr>
                                      <p:tavLst>
                                        <p:tav tm="0">
                                          <p:val>
                                            <p:strVal val="#ppt_x+.4"/>
                                          </p:val>
                                        </p:tav>
                                        <p:tav tm="100000">
                                          <p:val>
                                            <p:strVal val="#ppt_x"/>
                                          </p:val>
                                        </p:tav>
                                      </p:tavLst>
                                    </p:anim>
                                    <p:anim calcmode="lin" valueType="num">
                                      <p:cBhvr>
                                        <p:cTn id="84" dur="500" decel="50000" fill="hold">
                                          <p:stCondLst>
                                            <p:cond delay="0"/>
                                          </p:stCondLst>
                                        </p:cTn>
                                        <p:tgtEl>
                                          <p:spTgt spid="34"/>
                                        </p:tgtEl>
                                        <p:attrNameLst>
                                          <p:attrName>ppt_y</p:attrName>
                                        </p:attrNameLst>
                                      </p:cBhvr>
                                      <p:tavLst>
                                        <p:tav tm="0">
                                          <p:val>
                                            <p:strVal val="#ppt_y-.2"/>
                                          </p:val>
                                        </p:tav>
                                        <p:tav tm="100000">
                                          <p:val>
                                            <p:strVal val="#ppt_y+.1"/>
                                          </p:val>
                                        </p:tav>
                                      </p:tavLst>
                                    </p:anim>
                                    <p:anim calcmode="lin" valueType="num">
                                      <p:cBhvr>
                                        <p:cTn id="85" dur="500" accel="50000" fill="hold">
                                          <p:stCondLst>
                                            <p:cond delay="500"/>
                                          </p:stCondLst>
                                        </p:cTn>
                                        <p:tgtEl>
                                          <p:spTgt spid="34"/>
                                        </p:tgtEl>
                                        <p:attrNameLst>
                                          <p:attrName>ppt_y</p:attrName>
                                        </p:attrNameLst>
                                      </p:cBhvr>
                                      <p:tavLst>
                                        <p:tav tm="0">
                                          <p:val>
                                            <p:strVal val="#ppt_y+.1"/>
                                          </p:val>
                                        </p:tav>
                                        <p:tav tm="100000">
                                          <p:val>
                                            <p:strVal val="#ppt_y"/>
                                          </p:val>
                                        </p:tav>
                                      </p:tavLst>
                                    </p:anim>
                                    <p:animEffect transition="in" filter="fade">
                                      <p:cBhvr>
                                        <p:cTn id="86" dur="1000" decel="50000">
                                          <p:stCondLst>
                                            <p:cond delay="0"/>
                                          </p:stCondLst>
                                        </p:cTn>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494" grpId="0"/>
      <p:bldP spid="21" grpId="0" animBg="1"/>
      <p:bldP spid="25" grpId="0"/>
      <p:bldP spid="26" grpId="0"/>
      <p:bldP spid="27" grpId="0"/>
      <p:bldP spid="28" grpId="0"/>
      <p:bldP spid="32" grpId="0"/>
      <p:bldP spid="33" grpId="0"/>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p:cNvSpPr/>
          <p:nvPr/>
        </p:nvSpPr>
        <p:spPr>
          <a:xfrm>
            <a:off x="6348604" y="332656"/>
            <a:ext cx="3456384" cy="22322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3599"/>
          </a:p>
        </p:txBody>
      </p:sp>
      <p:sp>
        <p:nvSpPr>
          <p:cNvPr id="3" name="Tekstboks 2"/>
          <p:cNvSpPr txBox="1"/>
          <p:nvPr/>
        </p:nvSpPr>
        <p:spPr>
          <a:xfrm>
            <a:off x="6765641" y="1448780"/>
            <a:ext cx="3384376" cy="400110"/>
          </a:xfrm>
          <a:prstGeom prst="rect">
            <a:avLst/>
          </a:prstGeom>
          <a:noFill/>
        </p:spPr>
        <p:txBody>
          <a:bodyPr wrap="square" rtlCol="0">
            <a:spAutoFit/>
          </a:bodyPr>
          <a:lstStyle/>
          <a:p>
            <a:r>
              <a:rPr lang="da-DK" sz="2000"/>
              <a:t>Kundens fordele</a:t>
            </a:r>
          </a:p>
        </p:txBody>
      </p:sp>
      <p:sp>
        <p:nvSpPr>
          <p:cNvPr id="4" name="Ellipse 3"/>
          <p:cNvSpPr/>
          <p:nvPr/>
        </p:nvSpPr>
        <p:spPr>
          <a:xfrm>
            <a:off x="6326967" y="2060848"/>
            <a:ext cx="3456384" cy="22322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3599"/>
          </a:p>
        </p:txBody>
      </p:sp>
      <p:sp>
        <p:nvSpPr>
          <p:cNvPr id="5" name="Ellipse 4"/>
          <p:cNvSpPr/>
          <p:nvPr/>
        </p:nvSpPr>
        <p:spPr>
          <a:xfrm>
            <a:off x="6536263" y="4005064"/>
            <a:ext cx="3456384" cy="22322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3599"/>
          </a:p>
        </p:txBody>
      </p:sp>
      <p:sp>
        <p:nvSpPr>
          <p:cNvPr id="6" name="Ellipse 5"/>
          <p:cNvSpPr/>
          <p:nvPr/>
        </p:nvSpPr>
        <p:spPr>
          <a:xfrm>
            <a:off x="1991544" y="2276872"/>
            <a:ext cx="3456384" cy="22322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3599"/>
          </a:p>
        </p:txBody>
      </p:sp>
      <p:sp>
        <p:nvSpPr>
          <p:cNvPr id="7" name="Tekstboks 6"/>
          <p:cNvSpPr txBox="1"/>
          <p:nvPr/>
        </p:nvSpPr>
        <p:spPr>
          <a:xfrm>
            <a:off x="2351584" y="3208331"/>
            <a:ext cx="3384376" cy="400110"/>
          </a:xfrm>
          <a:prstGeom prst="rect">
            <a:avLst/>
          </a:prstGeom>
          <a:noFill/>
        </p:spPr>
        <p:txBody>
          <a:bodyPr wrap="square" rtlCol="0">
            <a:spAutoFit/>
          </a:bodyPr>
          <a:lstStyle/>
          <a:p>
            <a:r>
              <a:rPr lang="da-DK" sz="2000"/>
              <a:t>Fakta om service</a:t>
            </a:r>
          </a:p>
        </p:txBody>
      </p:sp>
      <p:sp>
        <p:nvSpPr>
          <p:cNvPr id="8" name="Tekstboks 7"/>
          <p:cNvSpPr txBox="1"/>
          <p:nvPr/>
        </p:nvSpPr>
        <p:spPr>
          <a:xfrm>
            <a:off x="6536263" y="3176972"/>
            <a:ext cx="3613754" cy="400110"/>
          </a:xfrm>
          <a:prstGeom prst="rect">
            <a:avLst/>
          </a:prstGeom>
          <a:noFill/>
        </p:spPr>
        <p:txBody>
          <a:bodyPr wrap="square" rtlCol="0">
            <a:spAutoFit/>
          </a:bodyPr>
          <a:lstStyle/>
          <a:p>
            <a:r>
              <a:rPr lang="da-DK" sz="2000" dirty="0"/>
              <a:t>Forudsætninger/forbehold</a:t>
            </a:r>
          </a:p>
        </p:txBody>
      </p:sp>
      <p:sp>
        <p:nvSpPr>
          <p:cNvPr id="9" name="Tekstboks 8"/>
          <p:cNvSpPr txBox="1"/>
          <p:nvPr/>
        </p:nvSpPr>
        <p:spPr>
          <a:xfrm>
            <a:off x="6918041" y="5121188"/>
            <a:ext cx="3384376" cy="400110"/>
          </a:xfrm>
          <a:prstGeom prst="rect">
            <a:avLst/>
          </a:prstGeom>
          <a:noFill/>
        </p:spPr>
        <p:txBody>
          <a:bodyPr wrap="square" rtlCol="0">
            <a:spAutoFit/>
          </a:bodyPr>
          <a:lstStyle/>
          <a:p>
            <a:r>
              <a:rPr lang="da-DK" sz="2000"/>
              <a:t>Sådan leveres service</a:t>
            </a:r>
          </a:p>
        </p:txBody>
      </p:sp>
      <p:cxnSp>
        <p:nvCxnSpPr>
          <p:cNvPr id="10" name="Lige pilforbindelse 9"/>
          <p:cNvCxnSpPr/>
          <p:nvPr/>
        </p:nvCxnSpPr>
        <p:spPr>
          <a:xfrm flipV="1">
            <a:off x="5159897" y="1818112"/>
            <a:ext cx="1376367" cy="8908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Lige pilforbindelse 10"/>
          <p:cNvCxnSpPr/>
          <p:nvPr/>
        </p:nvCxnSpPr>
        <p:spPr>
          <a:xfrm flipV="1">
            <a:off x="5447928" y="3361638"/>
            <a:ext cx="1008112" cy="313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Lige pilforbindelse 11"/>
          <p:cNvCxnSpPr/>
          <p:nvPr/>
        </p:nvCxnSpPr>
        <p:spPr>
          <a:xfrm>
            <a:off x="5015881" y="4005064"/>
            <a:ext cx="1749761"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354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709ADB4-0A64-4170-B7E1-56E13B7A3AB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53954" y="1487484"/>
            <a:ext cx="5410091" cy="481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4">
            <a:extLst>
              <a:ext uri="{FF2B5EF4-FFF2-40B4-BE49-F238E27FC236}">
                <a16:creationId xmlns:a16="http://schemas.microsoft.com/office/drawing/2014/main" id="{0C3F94D1-D01A-4753-A98C-F04A050157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827466" y="776602"/>
            <a:ext cx="5581600" cy="4028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5">
            <a:extLst>
              <a:ext uri="{FF2B5EF4-FFF2-40B4-BE49-F238E27FC236}">
                <a16:creationId xmlns:a16="http://schemas.microsoft.com/office/drawing/2014/main" id="{0BC71D62-4FBB-4893-A190-C7C51D7E28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6230733" y="983802"/>
            <a:ext cx="6337635" cy="4890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0749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51550E-B6E7-442D-9CCB-68B2E187D210}"/>
              </a:ext>
            </a:extLst>
          </p:cNvPr>
          <p:cNvSpPr>
            <a:spLocks noGrp="1"/>
          </p:cNvSpPr>
          <p:nvPr>
            <p:ph type="sldNum" sz="quarter" idx="12"/>
          </p:nvPr>
        </p:nvSpPr>
        <p:spPr/>
        <p:txBody>
          <a:bodyPr/>
          <a:lstStyle/>
          <a:p>
            <a:fld id="{4DA582A6-D5FF-452E-B9C9-1B8F50946106}" type="slidenum">
              <a:rPr lang="da-DK" smtClean="0"/>
              <a:pPr/>
              <a:t>35</a:t>
            </a:fld>
            <a:endParaRPr lang="da-DK"/>
          </a:p>
        </p:txBody>
      </p:sp>
      <p:sp>
        <p:nvSpPr>
          <p:cNvPr id="2" name="Title 1">
            <a:extLst>
              <a:ext uri="{FF2B5EF4-FFF2-40B4-BE49-F238E27FC236}">
                <a16:creationId xmlns:a16="http://schemas.microsoft.com/office/drawing/2014/main" id="{0EFAC42A-C6F7-4837-814F-23BB22FD6E7C}"/>
              </a:ext>
            </a:extLst>
          </p:cNvPr>
          <p:cNvSpPr>
            <a:spLocks noGrp="1"/>
          </p:cNvSpPr>
          <p:nvPr>
            <p:ph type="title" idx="4294967295"/>
          </p:nvPr>
        </p:nvSpPr>
        <p:spPr>
          <a:xfrm>
            <a:off x="0" y="217488"/>
            <a:ext cx="5802313" cy="1192212"/>
          </a:xfrm>
        </p:spPr>
        <p:txBody>
          <a:bodyPr/>
          <a:lstStyle/>
          <a:p>
            <a:r>
              <a:rPr lang="da-DK"/>
              <a:t>Service </a:t>
            </a:r>
            <a:r>
              <a:rPr lang="da-DK" err="1"/>
              <a:t>Catalogue</a:t>
            </a:r>
            <a:endParaRPr lang="da-DK"/>
          </a:p>
        </p:txBody>
      </p:sp>
      <p:pic>
        <p:nvPicPr>
          <p:cNvPr id="2050" name="Picture 2" descr="Relateret billede">
            <a:extLst>
              <a:ext uri="{FF2B5EF4-FFF2-40B4-BE49-F238E27FC236}">
                <a16:creationId xmlns:a16="http://schemas.microsoft.com/office/drawing/2014/main" id="{9B2334A3-DC43-4904-A7A2-43900245C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1203" y="2958335"/>
            <a:ext cx="4964486" cy="30442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lledresultat for Service Catalogue">
            <a:extLst>
              <a:ext uri="{FF2B5EF4-FFF2-40B4-BE49-F238E27FC236}">
                <a16:creationId xmlns:a16="http://schemas.microsoft.com/office/drawing/2014/main" id="{023DACE0-3166-4849-9F3C-2AC7451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57" y="1975840"/>
            <a:ext cx="5715662" cy="3986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149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19B3084A-7E50-49F2-BF5A-873C4F68DF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6987" y="0"/>
            <a:ext cx="763993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889789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B4CA70-8BAD-4C96-9005-DB097E299EEC}"/>
              </a:ext>
            </a:extLst>
          </p:cNvPr>
          <p:cNvPicPr>
            <a:picLocks noChangeAspect="1"/>
          </p:cNvPicPr>
          <p:nvPr/>
        </p:nvPicPr>
        <p:blipFill>
          <a:blip r:embed="rId2"/>
          <a:stretch>
            <a:fillRect/>
          </a:stretch>
        </p:blipFill>
        <p:spPr>
          <a:xfrm>
            <a:off x="2435595" y="945069"/>
            <a:ext cx="7320810" cy="4967862"/>
          </a:xfrm>
          <a:prstGeom prst="rect">
            <a:avLst/>
          </a:prstGeom>
        </p:spPr>
      </p:pic>
    </p:spTree>
    <p:extLst>
      <p:ext uri="{BB962C8B-B14F-4D97-AF65-F5344CB8AC3E}">
        <p14:creationId xmlns:p14="http://schemas.microsoft.com/office/powerpoint/2010/main" val="881000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boks 3"/>
          <p:cNvSpPr txBox="1"/>
          <p:nvPr/>
        </p:nvSpPr>
        <p:spPr>
          <a:xfrm>
            <a:off x="1703512" y="332657"/>
            <a:ext cx="5112568" cy="646203"/>
          </a:xfrm>
          <a:prstGeom prst="rect">
            <a:avLst/>
          </a:prstGeom>
          <a:noFill/>
        </p:spPr>
        <p:txBody>
          <a:bodyPr wrap="square" rtlCol="0">
            <a:spAutoFit/>
          </a:bodyPr>
          <a:lstStyle/>
          <a:p>
            <a:r>
              <a:rPr lang="da-DK" sz="3599" b="1"/>
              <a:t>Hvad sælger vi?</a:t>
            </a:r>
          </a:p>
        </p:txBody>
      </p:sp>
      <p:sp>
        <p:nvSpPr>
          <p:cNvPr id="7" name="Tekstboks 6"/>
          <p:cNvSpPr txBox="1"/>
          <p:nvPr/>
        </p:nvSpPr>
        <p:spPr>
          <a:xfrm>
            <a:off x="7680176" y="5013177"/>
            <a:ext cx="1800200" cy="646331"/>
          </a:xfrm>
          <a:prstGeom prst="rect">
            <a:avLst/>
          </a:prstGeom>
          <a:noFill/>
        </p:spPr>
        <p:txBody>
          <a:bodyPr wrap="square" rtlCol="0">
            <a:spAutoFit/>
          </a:bodyPr>
          <a:lstStyle/>
          <a:p>
            <a:r>
              <a:rPr lang="da-DK" err="1"/>
              <a:t>Housing</a:t>
            </a:r>
            <a:endParaRPr lang="da-DK"/>
          </a:p>
          <a:p>
            <a:r>
              <a:rPr lang="da-DK"/>
              <a:t>as a Service</a:t>
            </a:r>
          </a:p>
        </p:txBody>
      </p:sp>
      <p:sp>
        <p:nvSpPr>
          <p:cNvPr id="8" name="Tekstboks 7"/>
          <p:cNvSpPr txBox="1"/>
          <p:nvPr/>
        </p:nvSpPr>
        <p:spPr>
          <a:xfrm>
            <a:off x="7608168" y="2132857"/>
            <a:ext cx="1800200" cy="646331"/>
          </a:xfrm>
          <a:prstGeom prst="rect">
            <a:avLst/>
          </a:prstGeom>
          <a:noFill/>
        </p:spPr>
        <p:txBody>
          <a:bodyPr wrap="square" rtlCol="0">
            <a:spAutoFit/>
          </a:bodyPr>
          <a:lstStyle/>
          <a:p>
            <a:r>
              <a:rPr lang="da-DK"/>
              <a:t>Desktop as a Service</a:t>
            </a:r>
          </a:p>
        </p:txBody>
      </p:sp>
      <p:sp>
        <p:nvSpPr>
          <p:cNvPr id="9" name="Tekstboks 8"/>
          <p:cNvSpPr txBox="1"/>
          <p:nvPr/>
        </p:nvSpPr>
        <p:spPr>
          <a:xfrm>
            <a:off x="7608168" y="3068961"/>
            <a:ext cx="1800200" cy="646331"/>
          </a:xfrm>
          <a:prstGeom prst="rect">
            <a:avLst/>
          </a:prstGeom>
          <a:noFill/>
        </p:spPr>
        <p:txBody>
          <a:bodyPr wrap="square" rtlCol="0">
            <a:spAutoFit/>
          </a:bodyPr>
          <a:lstStyle/>
          <a:p>
            <a:r>
              <a:rPr lang="da-DK"/>
              <a:t>Platform as a Service</a:t>
            </a:r>
          </a:p>
        </p:txBody>
      </p:sp>
      <p:sp>
        <p:nvSpPr>
          <p:cNvPr id="10" name="Tekstboks 9"/>
          <p:cNvSpPr txBox="1"/>
          <p:nvPr/>
        </p:nvSpPr>
        <p:spPr>
          <a:xfrm>
            <a:off x="7608168" y="4077073"/>
            <a:ext cx="1800200" cy="646331"/>
          </a:xfrm>
          <a:prstGeom prst="rect">
            <a:avLst/>
          </a:prstGeom>
          <a:noFill/>
        </p:spPr>
        <p:txBody>
          <a:bodyPr wrap="square" rtlCol="0">
            <a:spAutoFit/>
          </a:bodyPr>
          <a:lstStyle/>
          <a:p>
            <a:r>
              <a:rPr lang="da-DK" err="1"/>
              <a:t>Infrastructure</a:t>
            </a:r>
            <a:r>
              <a:rPr lang="da-DK"/>
              <a:t> as a Service</a:t>
            </a:r>
          </a:p>
        </p:txBody>
      </p:sp>
      <p:sp>
        <p:nvSpPr>
          <p:cNvPr id="11" name="Tekstboks 10"/>
          <p:cNvSpPr txBox="1"/>
          <p:nvPr/>
        </p:nvSpPr>
        <p:spPr>
          <a:xfrm>
            <a:off x="7612052" y="1196753"/>
            <a:ext cx="1800200" cy="646331"/>
          </a:xfrm>
          <a:prstGeom prst="rect">
            <a:avLst/>
          </a:prstGeom>
          <a:noFill/>
        </p:spPr>
        <p:txBody>
          <a:bodyPr wrap="square" rtlCol="0">
            <a:spAutoFit/>
          </a:bodyPr>
          <a:lstStyle/>
          <a:p>
            <a:r>
              <a:rPr lang="da-DK"/>
              <a:t>Software as a Service</a:t>
            </a:r>
          </a:p>
        </p:txBody>
      </p:sp>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338" y="27946"/>
            <a:ext cx="1073671" cy="1168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Højre klammeparentes 12"/>
          <p:cNvSpPr/>
          <p:nvPr/>
        </p:nvSpPr>
        <p:spPr>
          <a:xfrm>
            <a:off x="9012324" y="5131533"/>
            <a:ext cx="360040" cy="93610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sz="3599"/>
          </a:p>
        </p:txBody>
      </p:sp>
      <p:sp>
        <p:nvSpPr>
          <p:cNvPr id="14" name="Højre klammeparentes 13"/>
          <p:cNvSpPr/>
          <p:nvPr/>
        </p:nvSpPr>
        <p:spPr>
          <a:xfrm>
            <a:off x="10272464" y="1196752"/>
            <a:ext cx="288032" cy="4896544"/>
          </a:xfrm>
          <a:prstGeom prst="rightBrace">
            <a:avLst>
              <a:gd name="adj1" fmla="val 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sz="3599"/>
          </a:p>
        </p:txBody>
      </p:sp>
      <p:sp>
        <p:nvSpPr>
          <p:cNvPr id="15" name="Højre klammeparentes 14"/>
          <p:cNvSpPr/>
          <p:nvPr/>
        </p:nvSpPr>
        <p:spPr>
          <a:xfrm>
            <a:off x="9840416" y="2204865"/>
            <a:ext cx="482454" cy="390338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sz="3599"/>
          </a:p>
        </p:txBody>
      </p:sp>
      <p:sp>
        <p:nvSpPr>
          <p:cNvPr id="16" name="Højre klammeparentes 15"/>
          <p:cNvSpPr/>
          <p:nvPr/>
        </p:nvSpPr>
        <p:spPr>
          <a:xfrm>
            <a:off x="9578297" y="3140969"/>
            <a:ext cx="360040" cy="296728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sz="3599"/>
          </a:p>
        </p:txBody>
      </p:sp>
      <p:sp>
        <p:nvSpPr>
          <p:cNvPr id="17" name="Højre klammeparentes 16"/>
          <p:cNvSpPr/>
          <p:nvPr/>
        </p:nvSpPr>
        <p:spPr>
          <a:xfrm>
            <a:off x="9264352" y="4077072"/>
            <a:ext cx="432048" cy="201622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sz="3599"/>
          </a:p>
        </p:txBody>
      </p:sp>
      <p:pic>
        <p:nvPicPr>
          <p:cNvPr id="3" name="Picture 2">
            <a:extLst>
              <a:ext uri="{FF2B5EF4-FFF2-40B4-BE49-F238E27FC236}">
                <a16:creationId xmlns:a16="http://schemas.microsoft.com/office/drawing/2014/main" id="{4588529D-1E51-4B43-95DA-43497CBCA77F}"/>
              </a:ext>
            </a:extLst>
          </p:cNvPr>
          <p:cNvPicPr>
            <a:picLocks noChangeAspect="1"/>
          </p:cNvPicPr>
          <p:nvPr/>
        </p:nvPicPr>
        <p:blipFill>
          <a:blip r:embed="rId3"/>
          <a:stretch>
            <a:fillRect/>
          </a:stretch>
        </p:blipFill>
        <p:spPr>
          <a:xfrm>
            <a:off x="970348" y="1015462"/>
            <a:ext cx="6480847" cy="5282565"/>
          </a:xfrm>
          <a:prstGeom prst="rect">
            <a:avLst/>
          </a:prstGeom>
        </p:spPr>
      </p:pic>
    </p:spTree>
    <p:extLst>
      <p:ext uri="{BB962C8B-B14F-4D97-AF65-F5344CB8AC3E}">
        <p14:creationId xmlns:p14="http://schemas.microsoft.com/office/powerpoint/2010/main" val="2034521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CB12D-BEF8-4297-AE44-378B0C9200E9}"/>
              </a:ext>
            </a:extLst>
          </p:cNvPr>
          <p:cNvSpPr>
            <a:spLocks noGrp="1"/>
          </p:cNvSpPr>
          <p:nvPr>
            <p:ph type="title" idx="4294967295"/>
          </p:nvPr>
        </p:nvSpPr>
        <p:spPr>
          <a:xfrm>
            <a:off x="1943100" y="485775"/>
            <a:ext cx="10248900" cy="1498600"/>
          </a:xfrm>
        </p:spPr>
        <p:txBody>
          <a:bodyPr/>
          <a:lstStyle/>
          <a:p>
            <a:r>
              <a:rPr lang="en-US"/>
              <a:t>Data model</a:t>
            </a:r>
          </a:p>
        </p:txBody>
      </p:sp>
      <p:sp>
        <p:nvSpPr>
          <p:cNvPr id="4" name="Rectangle 3">
            <a:extLst>
              <a:ext uri="{FF2B5EF4-FFF2-40B4-BE49-F238E27FC236}">
                <a16:creationId xmlns:a16="http://schemas.microsoft.com/office/drawing/2014/main" id="{FA9D5258-F043-4B08-9831-EA097283764F}"/>
              </a:ext>
            </a:extLst>
          </p:cNvPr>
          <p:cNvSpPr/>
          <p:nvPr/>
        </p:nvSpPr>
        <p:spPr>
          <a:xfrm>
            <a:off x="1190852" y="1985041"/>
            <a:ext cx="1423395" cy="643245"/>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Agreements</a:t>
            </a:r>
          </a:p>
        </p:txBody>
      </p:sp>
      <p:sp>
        <p:nvSpPr>
          <p:cNvPr id="5" name="Rectangle 4">
            <a:extLst>
              <a:ext uri="{FF2B5EF4-FFF2-40B4-BE49-F238E27FC236}">
                <a16:creationId xmlns:a16="http://schemas.microsoft.com/office/drawing/2014/main" id="{28199EEC-0C15-4AD8-9287-63C8450473D7}"/>
              </a:ext>
            </a:extLst>
          </p:cNvPr>
          <p:cNvSpPr/>
          <p:nvPr/>
        </p:nvSpPr>
        <p:spPr>
          <a:xfrm>
            <a:off x="5876620" y="1985042"/>
            <a:ext cx="1640237" cy="64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Service offering</a:t>
            </a:r>
          </a:p>
        </p:txBody>
      </p:sp>
      <p:sp>
        <p:nvSpPr>
          <p:cNvPr id="6" name="Rectangle 5">
            <a:extLst>
              <a:ext uri="{FF2B5EF4-FFF2-40B4-BE49-F238E27FC236}">
                <a16:creationId xmlns:a16="http://schemas.microsoft.com/office/drawing/2014/main" id="{A0AC6DCE-92AB-4AD7-9409-83BDC129E374}"/>
              </a:ext>
            </a:extLst>
          </p:cNvPr>
          <p:cNvSpPr/>
          <p:nvPr/>
        </p:nvSpPr>
        <p:spPr>
          <a:xfrm>
            <a:off x="9799223" y="1985041"/>
            <a:ext cx="1640237" cy="64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Customer contract</a:t>
            </a:r>
          </a:p>
        </p:txBody>
      </p:sp>
      <p:sp>
        <p:nvSpPr>
          <p:cNvPr id="10" name="Rectangle 9">
            <a:extLst>
              <a:ext uri="{FF2B5EF4-FFF2-40B4-BE49-F238E27FC236}">
                <a16:creationId xmlns:a16="http://schemas.microsoft.com/office/drawing/2014/main" id="{1530F631-97BE-4B72-820B-35831B900F45}"/>
              </a:ext>
            </a:extLst>
          </p:cNvPr>
          <p:cNvSpPr/>
          <p:nvPr/>
        </p:nvSpPr>
        <p:spPr>
          <a:xfrm>
            <a:off x="1190852" y="2862852"/>
            <a:ext cx="1423395" cy="643245"/>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Basis level</a:t>
            </a:r>
          </a:p>
          <a:p>
            <a:pPr algn="ctr"/>
            <a:r>
              <a:rPr lang="en-US" sz="1400"/>
              <a:t>(it all starts here)</a:t>
            </a:r>
          </a:p>
        </p:txBody>
      </p:sp>
      <p:sp>
        <p:nvSpPr>
          <p:cNvPr id="11" name="Rectangle 10">
            <a:extLst>
              <a:ext uri="{FF2B5EF4-FFF2-40B4-BE49-F238E27FC236}">
                <a16:creationId xmlns:a16="http://schemas.microsoft.com/office/drawing/2014/main" id="{EDA4F3E4-EF05-4E97-BAAE-155D40CC83FA}"/>
              </a:ext>
            </a:extLst>
          </p:cNvPr>
          <p:cNvSpPr/>
          <p:nvPr/>
        </p:nvSpPr>
        <p:spPr>
          <a:xfrm>
            <a:off x="5876620" y="2862853"/>
            <a:ext cx="1640237" cy="64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Service (component)</a:t>
            </a:r>
          </a:p>
        </p:txBody>
      </p:sp>
      <p:sp>
        <p:nvSpPr>
          <p:cNvPr id="13" name="Rectangle 12">
            <a:extLst>
              <a:ext uri="{FF2B5EF4-FFF2-40B4-BE49-F238E27FC236}">
                <a16:creationId xmlns:a16="http://schemas.microsoft.com/office/drawing/2014/main" id="{AEB6FB06-905E-40EF-BFA3-A227A25D1AF3}"/>
              </a:ext>
            </a:extLst>
          </p:cNvPr>
          <p:cNvSpPr/>
          <p:nvPr/>
        </p:nvSpPr>
        <p:spPr>
          <a:xfrm>
            <a:off x="7837922" y="2862852"/>
            <a:ext cx="1640237" cy="64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Process</a:t>
            </a:r>
          </a:p>
        </p:txBody>
      </p:sp>
      <p:sp>
        <p:nvSpPr>
          <p:cNvPr id="14" name="Rectangle 13">
            <a:extLst>
              <a:ext uri="{FF2B5EF4-FFF2-40B4-BE49-F238E27FC236}">
                <a16:creationId xmlns:a16="http://schemas.microsoft.com/office/drawing/2014/main" id="{C6562F63-FDDF-429F-B23A-6509177580E9}"/>
              </a:ext>
            </a:extLst>
          </p:cNvPr>
          <p:cNvSpPr/>
          <p:nvPr/>
        </p:nvSpPr>
        <p:spPr>
          <a:xfrm>
            <a:off x="3915317" y="2862853"/>
            <a:ext cx="1640237" cy="64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System</a:t>
            </a:r>
          </a:p>
        </p:txBody>
      </p:sp>
      <p:sp>
        <p:nvSpPr>
          <p:cNvPr id="16" name="Rectangle 15">
            <a:extLst>
              <a:ext uri="{FF2B5EF4-FFF2-40B4-BE49-F238E27FC236}">
                <a16:creationId xmlns:a16="http://schemas.microsoft.com/office/drawing/2014/main" id="{22471A55-27AD-4600-85C7-741A6359A287}"/>
              </a:ext>
            </a:extLst>
          </p:cNvPr>
          <p:cNvSpPr/>
          <p:nvPr/>
        </p:nvSpPr>
        <p:spPr>
          <a:xfrm>
            <a:off x="1190852" y="3758946"/>
            <a:ext cx="1423395" cy="643245"/>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Ad on services</a:t>
            </a:r>
          </a:p>
        </p:txBody>
      </p:sp>
      <p:sp>
        <p:nvSpPr>
          <p:cNvPr id="17" name="Rectangle 16">
            <a:extLst>
              <a:ext uri="{FF2B5EF4-FFF2-40B4-BE49-F238E27FC236}">
                <a16:creationId xmlns:a16="http://schemas.microsoft.com/office/drawing/2014/main" id="{704975F6-91D8-4FFF-8BA1-B7AD65E3A468}"/>
              </a:ext>
            </a:extLst>
          </p:cNvPr>
          <p:cNvSpPr/>
          <p:nvPr/>
        </p:nvSpPr>
        <p:spPr>
          <a:xfrm>
            <a:off x="5876620" y="3758947"/>
            <a:ext cx="1640237" cy="64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Requestable service</a:t>
            </a:r>
          </a:p>
        </p:txBody>
      </p:sp>
      <p:sp>
        <p:nvSpPr>
          <p:cNvPr id="22" name="Rectangle 21">
            <a:extLst>
              <a:ext uri="{FF2B5EF4-FFF2-40B4-BE49-F238E27FC236}">
                <a16:creationId xmlns:a16="http://schemas.microsoft.com/office/drawing/2014/main" id="{ACB9E9BF-59E6-4714-8A7D-EB91300B13FF}"/>
              </a:ext>
            </a:extLst>
          </p:cNvPr>
          <p:cNvSpPr/>
          <p:nvPr/>
        </p:nvSpPr>
        <p:spPr>
          <a:xfrm>
            <a:off x="1190852" y="4655035"/>
            <a:ext cx="1423395" cy="643245"/>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Procedure</a:t>
            </a:r>
          </a:p>
          <a:p>
            <a:pPr algn="ctr"/>
            <a:r>
              <a:rPr lang="en-US" sz="1400"/>
              <a:t>level</a:t>
            </a:r>
          </a:p>
        </p:txBody>
      </p:sp>
      <p:sp>
        <p:nvSpPr>
          <p:cNvPr id="23" name="Rectangle 22">
            <a:extLst>
              <a:ext uri="{FF2B5EF4-FFF2-40B4-BE49-F238E27FC236}">
                <a16:creationId xmlns:a16="http://schemas.microsoft.com/office/drawing/2014/main" id="{F0A2DCEA-7B85-44FA-9E20-B8F0386879A1}"/>
              </a:ext>
            </a:extLst>
          </p:cNvPr>
          <p:cNvSpPr/>
          <p:nvPr/>
        </p:nvSpPr>
        <p:spPr>
          <a:xfrm>
            <a:off x="5876620" y="4655036"/>
            <a:ext cx="1640237" cy="64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Fulfillment flow</a:t>
            </a:r>
          </a:p>
        </p:txBody>
      </p:sp>
      <p:sp>
        <p:nvSpPr>
          <p:cNvPr id="24" name="Rectangle 23">
            <a:extLst>
              <a:ext uri="{FF2B5EF4-FFF2-40B4-BE49-F238E27FC236}">
                <a16:creationId xmlns:a16="http://schemas.microsoft.com/office/drawing/2014/main" id="{DF58137B-92A1-4687-8739-C94510B05762}"/>
              </a:ext>
            </a:extLst>
          </p:cNvPr>
          <p:cNvSpPr/>
          <p:nvPr/>
        </p:nvSpPr>
        <p:spPr>
          <a:xfrm>
            <a:off x="9799223" y="4655035"/>
            <a:ext cx="1640237" cy="64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Contract addendum</a:t>
            </a:r>
          </a:p>
        </p:txBody>
      </p:sp>
      <p:sp>
        <p:nvSpPr>
          <p:cNvPr id="25" name="Rectangle 24">
            <a:extLst>
              <a:ext uri="{FF2B5EF4-FFF2-40B4-BE49-F238E27FC236}">
                <a16:creationId xmlns:a16="http://schemas.microsoft.com/office/drawing/2014/main" id="{EBDE35EC-BE83-4E0F-991B-11DAC0A45C1E}"/>
              </a:ext>
            </a:extLst>
          </p:cNvPr>
          <p:cNvSpPr/>
          <p:nvPr/>
        </p:nvSpPr>
        <p:spPr>
          <a:xfrm>
            <a:off x="7837922" y="4655037"/>
            <a:ext cx="1640237" cy="64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Procedure</a:t>
            </a:r>
          </a:p>
        </p:txBody>
      </p:sp>
      <p:sp>
        <p:nvSpPr>
          <p:cNvPr id="26" name="Rectangle 25">
            <a:extLst>
              <a:ext uri="{FF2B5EF4-FFF2-40B4-BE49-F238E27FC236}">
                <a16:creationId xmlns:a16="http://schemas.microsoft.com/office/drawing/2014/main" id="{1AF2FDBB-4E34-4061-A135-707617A44915}"/>
              </a:ext>
            </a:extLst>
          </p:cNvPr>
          <p:cNvSpPr/>
          <p:nvPr/>
        </p:nvSpPr>
        <p:spPr>
          <a:xfrm>
            <a:off x="3915317" y="4655035"/>
            <a:ext cx="1640237" cy="64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Documentation</a:t>
            </a:r>
          </a:p>
        </p:txBody>
      </p:sp>
      <p:sp>
        <p:nvSpPr>
          <p:cNvPr id="28" name="Rectangle 27">
            <a:extLst>
              <a:ext uri="{FF2B5EF4-FFF2-40B4-BE49-F238E27FC236}">
                <a16:creationId xmlns:a16="http://schemas.microsoft.com/office/drawing/2014/main" id="{01719C66-6108-427F-BE40-BC5F7BD3003A}"/>
              </a:ext>
            </a:extLst>
          </p:cNvPr>
          <p:cNvSpPr/>
          <p:nvPr/>
        </p:nvSpPr>
        <p:spPr>
          <a:xfrm>
            <a:off x="1190852" y="5551119"/>
            <a:ext cx="1423395" cy="643245"/>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Instruction </a:t>
            </a:r>
          </a:p>
          <a:p>
            <a:pPr algn="ctr"/>
            <a:r>
              <a:rPr lang="en-US" sz="1400"/>
              <a:t>level</a:t>
            </a:r>
          </a:p>
        </p:txBody>
      </p:sp>
      <p:sp>
        <p:nvSpPr>
          <p:cNvPr id="30" name="Rectangle 29">
            <a:extLst>
              <a:ext uri="{FF2B5EF4-FFF2-40B4-BE49-F238E27FC236}">
                <a16:creationId xmlns:a16="http://schemas.microsoft.com/office/drawing/2014/main" id="{F49086AD-91CE-4339-B645-F17FBACCDAEE}"/>
              </a:ext>
            </a:extLst>
          </p:cNvPr>
          <p:cNvSpPr/>
          <p:nvPr/>
        </p:nvSpPr>
        <p:spPr>
          <a:xfrm>
            <a:off x="9799223" y="5551119"/>
            <a:ext cx="1640237" cy="64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Customer instructions</a:t>
            </a:r>
          </a:p>
        </p:txBody>
      </p:sp>
      <p:sp>
        <p:nvSpPr>
          <p:cNvPr id="31" name="Rectangle 30">
            <a:extLst>
              <a:ext uri="{FF2B5EF4-FFF2-40B4-BE49-F238E27FC236}">
                <a16:creationId xmlns:a16="http://schemas.microsoft.com/office/drawing/2014/main" id="{A3587C92-68AF-42B3-9BBD-C3217FDA6BBE}"/>
              </a:ext>
            </a:extLst>
          </p:cNvPr>
          <p:cNvSpPr/>
          <p:nvPr/>
        </p:nvSpPr>
        <p:spPr>
          <a:xfrm>
            <a:off x="7837922" y="5551121"/>
            <a:ext cx="1640237" cy="64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Work instruction</a:t>
            </a:r>
          </a:p>
        </p:txBody>
      </p:sp>
      <p:sp>
        <p:nvSpPr>
          <p:cNvPr id="32" name="Rectangle 31">
            <a:extLst>
              <a:ext uri="{FF2B5EF4-FFF2-40B4-BE49-F238E27FC236}">
                <a16:creationId xmlns:a16="http://schemas.microsoft.com/office/drawing/2014/main" id="{92159262-1707-4526-8A66-7266E9A425F0}"/>
              </a:ext>
            </a:extLst>
          </p:cNvPr>
          <p:cNvSpPr/>
          <p:nvPr/>
        </p:nvSpPr>
        <p:spPr>
          <a:xfrm>
            <a:off x="3915317" y="5551119"/>
            <a:ext cx="1640237" cy="64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SOP</a:t>
            </a:r>
          </a:p>
        </p:txBody>
      </p:sp>
      <p:cxnSp>
        <p:nvCxnSpPr>
          <p:cNvPr id="37" name="Straight Arrow Connector 36">
            <a:extLst>
              <a:ext uri="{FF2B5EF4-FFF2-40B4-BE49-F238E27FC236}">
                <a16:creationId xmlns:a16="http://schemas.microsoft.com/office/drawing/2014/main" id="{B130F735-197D-4A83-A5EF-364EDB28CC8B}"/>
              </a:ext>
            </a:extLst>
          </p:cNvPr>
          <p:cNvCxnSpPr>
            <a:stCxn id="6" idx="2"/>
            <a:endCxn id="24" idx="0"/>
          </p:cNvCxnSpPr>
          <p:nvPr/>
        </p:nvCxnSpPr>
        <p:spPr>
          <a:xfrm>
            <a:off x="10619342" y="2628286"/>
            <a:ext cx="0" cy="2026749"/>
          </a:xfrm>
          <a:prstGeom prst="straightConnector1">
            <a:avLst/>
          </a:prstGeom>
          <a:ln w="444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4074327-4C3B-48A9-A81D-C9BF2E0A3138}"/>
              </a:ext>
            </a:extLst>
          </p:cNvPr>
          <p:cNvCxnSpPr>
            <a:stCxn id="24" idx="2"/>
            <a:endCxn id="30" idx="0"/>
          </p:cNvCxnSpPr>
          <p:nvPr/>
        </p:nvCxnSpPr>
        <p:spPr>
          <a:xfrm>
            <a:off x="10619342" y="5298280"/>
            <a:ext cx="0" cy="252839"/>
          </a:xfrm>
          <a:prstGeom prst="straightConnector1">
            <a:avLst/>
          </a:prstGeom>
          <a:ln w="444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FD8B513-3C28-41AF-90E1-C4EF2297EE7E}"/>
              </a:ext>
            </a:extLst>
          </p:cNvPr>
          <p:cNvCxnSpPr>
            <a:stCxn id="13" idx="2"/>
            <a:endCxn id="25" idx="0"/>
          </p:cNvCxnSpPr>
          <p:nvPr/>
        </p:nvCxnSpPr>
        <p:spPr>
          <a:xfrm>
            <a:off x="8658040" y="3506097"/>
            <a:ext cx="0" cy="1148939"/>
          </a:xfrm>
          <a:prstGeom prst="straightConnector1">
            <a:avLst/>
          </a:prstGeom>
          <a:ln w="444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318F65A-F844-483B-B990-73AEAE1B097B}"/>
              </a:ext>
            </a:extLst>
          </p:cNvPr>
          <p:cNvCxnSpPr>
            <a:stCxn id="25" idx="2"/>
            <a:endCxn id="31" idx="0"/>
          </p:cNvCxnSpPr>
          <p:nvPr/>
        </p:nvCxnSpPr>
        <p:spPr>
          <a:xfrm>
            <a:off x="8658040" y="5298282"/>
            <a:ext cx="0" cy="252839"/>
          </a:xfrm>
          <a:prstGeom prst="straightConnector1">
            <a:avLst/>
          </a:prstGeom>
          <a:ln w="444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3621AE4-4B70-4699-B6D0-364BCA0C4BCF}"/>
              </a:ext>
            </a:extLst>
          </p:cNvPr>
          <p:cNvCxnSpPr>
            <a:stCxn id="6" idx="1"/>
            <a:endCxn id="5" idx="3"/>
          </p:cNvCxnSpPr>
          <p:nvPr/>
        </p:nvCxnSpPr>
        <p:spPr>
          <a:xfrm flipH="1">
            <a:off x="7516857" y="2306663"/>
            <a:ext cx="2282367" cy="1"/>
          </a:xfrm>
          <a:prstGeom prst="straightConnector1">
            <a:avLst/>
          </a:prstGeom>
          <a:ln w="444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46BF6B5-C390-4AC7-A331-9560174FDDDB}"/>
              </a:ext>
            </a:extLst>
          </p:cNvPr>
          <p:cNvCxnSpPr>
            <a:stCxn id="23" idx="3"/>
            <a:endCxn id="25" idx="1"/>
          </p:cNvCxnSpPr>
          <p:nvPr/>
        </p:nvCxnSpPr>
        <p:spPr>
          <a:xfrm>
            <a:off x="7516857" y="4976658"/>
            <a:ext cx="321065" cy="1"/>
          </a:xfrm>
          <a:prstGeom prst="straightConnector1">
            <a:avLst/>
          </a:prstGeom>
          <a:ln w="444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D75144A-EE41-4CDD-8A15-D001A71FBBB9}"/>
              </a:ext>
            </a:extLst>
          </p:cNvPr>
          <p:cNvCxnSpPr>
            <a:stCxn id="5" idx="2"/>
            <a:endCxn id="11" idx="0"/>
          </p:cNvCxnSpPr>
          <p:nvPr/>
        </p:nvCxnSpPr>
        <p:spPr>
          <a:xfrm>
            <a:off x="6696738" y="2628287"/>
            <a:ext cx="0" cy="234566"/>
          </a:xfrm>
          <a:prstGeom prst="straightConnector1">
            <a:avLst/>
          </a:prstGeom>
          <a:ln w="444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961FEE-87B8-44D1-8A24-0B64D1DF3B1B}"/>
              </a:ext>
            </a:extLst>
          </p:cNvPr>
          <p:cNvCxnSpPr>
            <a:cxnSpLocks/>
            <a:stCxn id="11" idx="2"/>
            <a:endCxn id="17" idx="0"/>
          </p:cNvCxnSpPr>
          <p:nvPr/>
        </p:nvCxnSpPr>
        <p:spPr>
          <a:xfrm>
            <a:off x="6696738" y="3506098"/>
            <a:ext cx="0" cy="252849"/>
          </a:xfrm>
          <a:prstGeom prst="straightConnector1">
            <a:avLst/>
          </a:prstGeom>
          <a:ln w="444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3D07E70-CD11-469C-87F2-075D512D5CA9}"/>
              </a:ext>
            </a:extLst>
          </p:cNvPr>
          <p:cNvCxnSpPr>
            <a:stCxn id="17" idx="2"/>
            <a:endCxn id="23" idx="0"/>
          </p:cNvCxnSpPr>
          <p:nvPr/>
        </p:nvCxnSpPr>
        <p:spPr>
          <a:xfrm>
            <a:off x="6696738" y="4402192"/>
            <a:ext cx="0" cy="252843"/>
          </a:xfrm>
          <a:prstGeom prst="straightConnector1">
            <a:avLst/>
          </a:prstGeom>
          <a:ln w="444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FFBB47E-3FD6-40F0-84A8-810C44814CC7}"/>
              </a:ext>
            </a:extLst>
          </p:cNvPr>
          <p:cNvCxnSpPr>
            <a:stCxn id="11" idx="1"/>
            <a:endCxn id="14" idx="3"/>
          </p:cNvCxnSpPr>
          <p:nvPr/>
        </p:nvCxnSpPr>
        <p:spPr>
          <a:xfrm flipH="1">
            <a:off x="5555554" y="3184475"/>
            <a:ext cx="321066" cy="0"/>
          </a:xfrm>
          <a:prstGeom prst="straightConnector1">
            <a:avLst/>
          </a:prstGeom>
          <a:ln w="444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CA0D508-C0C0-4B35-836F-71F2E7ACEF15}"/>
              </a:ext>
            </a:extLst>
          </p:cNvPr>
          <p:cNvCxnSpPr>
            <a:stCxn id="14" idx="2"/>
            <a:endCxn id="26" idx="0"/>
          </p:cNvCxnSpPr>
          <p:nvPr/>
        </p:nvCxnSpPr>
        <p:spPr>
          <a:xfrm>
            <a:off x="4735436" y="3506098"/>
            <a:ext cx="0" cy="1148936"/>
          </a:xfrm>
          <a:prstGeom prst="straightConnector1">
            <a:avLst/>
          </a:prstGeom>
          <a:ln w="444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158C835-CC89-4AFB-A864-668B608A692C}"/>
              </a:ext>
            </a:extLst>
          </p:cNvPr>
          <p:cNvCxnSpPr>
            <a:stCxn id="26" idx="2"/>
            <a:endCxn id="32" idx="0"/>
          </p:cNvCxnSpPr>
          <p:nvPr/>
        </p:nvCxnSpPr>
        <p:spPr>
          <a:xfrm>
            <a:off x="4735436" y="5298280"/>
            <a:ext cx="0" cy="252839"/>
          </a:xfrm>
          <a:prstGeom prst="straightConnector1">
            <a:avLst/>
          </a:prstGeom>
          <a:ln w="444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482FF2F-3E73-4C25-8EAA-2252E6A7A994}"/>
              </a:ext>
            </a:extLst>
          </p:cNvPr>
          <p:cNvCxnSpPr>
            <a:cxnSpLocks/>
          </p:cNvCxnSpPr>
          <p:nvPr/>
        </p:nvCxnSpPr>
        <p:spPr>
          <a:xfrm>
            <a:off x="7516857" y="3184475"/>
            <a:ext cx="381242" cy="0"/>
          </a:xfrm>
          <a:prstGeom prst="straightConnector1">
            <a:avLst/>
          </a:prstGeom>
          <a:ln w="381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5230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felt 1">
            <a:extLst>
              <a:ext uri="{FF2B5EF4-FFF2-40B4-BE49-F238E27FC236}">
                <a16:creationId xmlns:a16="http://schemas.microsoft.com/office/drawing/2014/main" id="{DB8CB269-57F9-BF6B-3B3A-DB8B2B1B37AA}"/>
              </a:ext>
            </a:extLst>
          </p:cNvPr>
          <p:cNvSpPr txBox="1"/>
          <p:nvPr/>
        </p:nvSpPr>
        <p:spPr>
          <a:xfrm>
            <a:off x="804672" y="941832"/>
            <a:ext cx="4736592" cy="5632311"/>
          </a:xfrm>
          <a:prstGeom prst="rect">
            <a:avLst/>
          </a:prstGeom>
          <a:noFill/>
        </p:spPr>
        <p:txBody>
          <a:bodyPr wrap="square" rtlCol="0">
            <a:spAutoFit/>
          </a:bodyPr>
          <a:lstStyle/>
          <a:p>
            <a:r>
              <a:rPr lang="da-DK" dirty="0"/>
              <a:t>Volvo Data</a:t>
            </a:r>
          </a:p>
          <a:p>
            <a:r>
              <a:rPr lang="da-DK" dirty="0"/>
              <a:t>Danske Bank</a:t>
            </a:r>
          </a:p>
          <a:p>
            <a:r>
              <a:rPr lang="da-DK" dirty="0"/>
              <a:t>TDC</a:t>
            </a:r>
          </a:p>
          <a:p>
            <a:r>
              <a:rPr lang="da-DK" dirty="0"/>
              <a:t>Rigshospitalet</a:t>
            </a:r>
          </a:p>
          <a:p>
            <a:r>
              <a:rPr lang="da-DK" dirty="0"/>
              <a:t>Danmarks Forvaltningshøjskole</a:t>
            </a:r>
          </a:p>
          <a:p>
            <a:r>
              <a:rPr lang="da-DK" dirty="0"/>
              <a:t>Danske Spil</a:t>
            </a:r>
          </a:p>
          <a:p>
            <a:r>
              <a:rPr lang="da-DK" dirty="0"/>
              <a:t>Nordea</a:t>
            </a:r>
          </a:p>
          <a:p>
            <a:r>
              <a:rPr lang="da-DK" dirty="0"/>
              <a:t>Kamstrup</a:t>
            </a:r>
          </a:p>
          <a:p>
            <a:r>
              <a:rPr lang="da-DK" dirty="0"/>
              <a:t>Skatteforvaltningen</a:t>
            </a:r>
          </a:p>
          <a:p>
            <a:r>
              <a:rPr lang="da-DK" dirty="0"/>
              <a:t>Kennedy Instituttet</a:t>
            </a:r>
          </a:p>
          <a:p>
            <a:r>
              <a:rPr lang="da-DK" dirty="0" err="1"/>
              <a:t>Teamco</a:t>
            </a:r>
            <a:r>
              <a:rPr lang="da-DK" dirty="0"/>
              <a:t> Norge</a:t>
            </a:r>
          </a:p>
          <a:p>
            <a:r>
              <a:rPr lang="da-DK" dirty="0"/>
              <a:t>Guide Nordic</a:t>
            </a:r>
          </a:p>
          <a:p>
            <a:r>
              <a:rPr lang="da-DK" dirty="0"/>
              <a:t>HP</a:t>
            </a:r>
          </a:p>
          <a:p>
            <a:r>
              <a:rPr lang="da-DK" dirty="0"/>
              <a:t>Lego</a:t>
            </a:r>
          </a:p>
          <a:p>
            <a:r>
              <a:rPr lang="da-DK" dirty="0"/>
              <a:t>Københavns Brandvæsen</a:t>
            </a:r>
          </a:p>
          <a:p>
            <a:r>
              <a:rPr lang="da-DK" dirty="0"/>
              <a:t>Falck</a:t>
            </a:r>
          </a:p>
          <a:p>
            <a:r>
              <a:rPr lang="da-DK" dirty="0" err="1"/>
              <a:t>Logimatic</a:t>
            </a:r>
            <a:endParaRPr lang="da-DK" dirty="0"/>
          </a:p>
          <a:p>
            <a:r>
              <a:rPr lang="da-DK" dirty="0" err="1"/>
              <a:t>Abena</a:t>
            </a:r>
            <a:endParaRPr lang="da-DK" dirty="0"/>
          </a:p>
          <a:p>
            <a:r>
              <a:rPr lang="da-DK" dirty="0"/>
              <a:t>Tønder kommune</a:t>
            </a:r>
          </a:p>
          <a:p>
            <a:r>
              <a:rPr lang="da-DK" dirty="0"/>
              <a:t>Søfartsstyrelsen</a:t>
            </a:r>
          </a:p>
        </p:txBody>
      </p:sp>
      <p:sp>
        <p:nvSpPr>
          <p:cNvPr id="3" name="Tekstfelt 2">
            <a:extLst>
              <a:ext uri="{FF2B5EF4-FFF2-40B4-BE49-F238E27FC236}">
                <a16:creationId xmlns:a16="http://schemas.microsoft.com/office/drawing/2014/main" id="{390AD194-5E07-7C4A-FB1E-E4D1A5919BF2}"/>
              </a:ext>
            </a:extLst>
          </p:cNvPr>
          <p:cNvSpPr txBox="1"/>
          <p:nvPr/>
        </p:nvSpPr>
        <p:spPr>
          <a:xfrm>
            <a:off x="6096000" y="941831"/>
            <a:ext cx="4590288" cy="5909310"/>
          </a:xfrm>
          <a:prstGeom prst="rect">
            <a:avLst/>
          </a:prstGeom>
          <a:noFill/>
        </p:spPr>
        <p:txBody>
          <a:bodyPr wrap="square" rtlCol="0">
            <a:spAutoFit/>
          </a:bodyPr>
          <a:lstStyle/>
          <a:p>
            <a:r>
              <a:rPr lang="da-DK" dirty="0"/>
              <a:t>Nykredit</a:t>
            </a:r>
          </a:p>
          <a:p>
            <a:r>
              <a:rPr lang="da-DK" dirty="0"/>
              <a:t>Århus Købmandsskole</a:t>
            </a:r>
          </a:p>
          <a:p>
            <a:r>
              <a:rPr lang="da-DK" dirty="0"/>
              <a:t>Rigspolitiet</a:t>
            </a:r>
          </a:p>
          <a:p>
            <a:r>
              <a:rPr lang="da-DK" dirty="0" err="1"/>
              <a:t>Ericson</a:t>
            </a:r>
            <a:endParaRPr lang="da-DK" dirty="0"/>
          </a:p>
          <a:p>
            <a:r>
              <a:rPr lang="da-DK" dirty="0"/>
              <a:t>Århus Kommunes Børnetandpleje</a:t>
            </a:r>
          </a:p>
          <a:p>
            <a:r>
              <a:rPr lang="da-DK" dirty="0"/>
              <a:t>Bladkompagniet</a:t>
            </a:r>
          </a:p>
          <a:p>
            <a:r>
              <a:rPr lang="da-DK" dirty="0"/>
              <a:t>BP Gas</a:t>
            </a:r>
          </a:p>
          <a:p>
            <a:r>
              <a:rPr lang="da-DK" dirty="0"/>
              <a:t>CCI Europe</a:t>
            </a:r>
          </a:p>
          <a:p>
            <a:r>
              <a:rPr lang="da-DK" dirty="0" err="1"/>
              <a:t>Stibo</a:t>
            </a:r>
            <a:r>
              <a:rPr lang="da-DK" dirty="0"/>
              <a:t> Systems</a:t>
            </a:r>
          </a:p>
          <a:p>
            <a:r>
              <a:rPr lang="da-DK" dirty="0"/>
              <a:t>Landbrugs- og fiskeristyrelsen</a:t>
            </a:r>
          </a:p>
          <a:p>
            <a:r>
              <a:rPr lang="da-DK" dirty="0"/>
              <a:t>Islandske Spil</a:t>
            </a:r>
          </a:p>
          <a:p>
            <a:r>
              <a:rPr lang="da-DK" dirty="0"/>
              <a:t>DHL</a:t>
            </a:r>
          </a:p>
          <a:p>
            <a:r>
              <a:rPr lang="da-DK" dirty="0" err="1"/>
              <a:t>MedCom</a:t>
            </a:r>
            <a:endParaRPr lang="da-DK" dirty="0"/>
          </a:p>
          <a:p>
            <a:endParaRPr lang="da-DK" dirty="0"/>
          </a:p>
          <a:p>
            <a:r>
              <a:rPr lang="da-DK" i="1" dirty="0"/>
              <a:t>Konferencer</a:t>
            </a:r>
            <a:r>
              <a:rPr lang="da-DK" dirty="0"/>
              <a:t>:</a:t>
            </a:r>
          </a:p>
          <a:p>
            <a:r>
              <a:rPr lang="da-DK" dirty="0"/>
              <a:t>Synergi (USA)</a:t>
            </a:r>
          </a:p>
          <a:p>
            <a:r>
              <a:rPr lang="da-DK" dirty="0"/>
              <a:t>IBM Las Vegas (USA)</a:t>
            </a:r>
          </a:p>
          <a:p>
            <a:r>
              <a:rPr lang="da-DK" dirty="0"/>
              <a:t>Westergaard-Metier</a:t>
            </a:r>
          </a:p>
          <a:p>
            <a:r>
              <a:rPr lang="da-DK" dirty="0"/>
              <a:t>ITIL (DK og norden) </a:t>
            </a:r>
          </a:p>
          <a:p>
            <a:r>
              <a:rPr lang="da-DK" dirty="0"/>
              <a:t>DFK (kvalitet)</a:t>
            </a:r>
          </a:p>
          <a:p>
            <a:endParaRPr lang="da-DK" dirty="0"/>
          </a:p>
        </p:txBody>
      </p:sp>
      <p:sp>
        <p:nvSpPr>
          <p:cNvPr id="4" name="Tekstfelt 3">
            <a:extLst>
              <a:ext uri="{FF2B5EF4-FFF2-40B4-BE49-F238E27FC236}">
                <a16:creationId xmlns:a16="http://schemas.microsoft.com/office/drawing/2014/main" id="{1900DB0A-FD3C-A39B-7CF9-9B05F8C2426B}"/>
              </a:ext>
            </a:extLst>
          </p:cNvPr>
          <p:cNvSpPr txBox="1"/>
          <p:nvPr/>
        </p:nvSpPr>
        <p:spPr>
          <a:xfrm>
            <a:off x="896112" y="274320"/>
            <a:ext cx="2523744" cy="369332"/>
          </a:xfrm>
          <a:prstGeom prst="rect">
            <a:avLst/>
          </a:prstGeom>
          <a:noFill/>
        </p:spPr>
        <p:txBody>
          <a:bodyPr wrap="square" rtlCol="0">
            <a:spAutoFit/>
          </a:bodyPr>
          <a:lstStyle/>
          <a:p>
            <a:r>
              <a:rPr lang="da-DK" b="1" dirty="0"/>
              <a:t>Referencer</a:t>
            </a:r>
          </a:p>
        </p:txBody>
      </p:sp>
    </p:spTree>
    <p:extLst>
      <p:ext uri="{BB962C8B-B14F-4D97-AF65-F5344CB8AC3E}">
        <p14:creationId xmlns:p14="http://schemas.microsoft.com/office/powerpoint/2010/main" val="3947195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FAD170-FCB7-F847-8B2D-8527D3D0C766}"/>
              </a:ext>
            </a:extLst>
          </p:cNvPr>
          <p:cNvSpPr>
            <a:spLocks noGrp="1"/>
          </p:cNvSpPr>
          <p:nvPr>
            <p:ph type="title"/>
          </p:nvPr>
        </p:nvSpPr>
        <p:spPr/>
        <p:txBody>
          <a:bodyPr/>
          <a:lstStyle/>
          <a:p>
            <a:r>
              <a:rPr lang="da-DK"/>
              <a:t>ITR </a:t>
            </a:r>
            <a:r>
              <a:rPr lang="da-DK" err="1"/>
              <a:t>Processes</a:t>
            </a:r>
            <a:endParaRPr lang="da-DK"/>
          </a:p>
        </p:txBody>
      </p:sp>
      <p:sp>
        <p:nvSpPr>
          <p:cNvPr id="3" name="Pladsholder til tekst 2">
            <a:extLst>
              <a:ext uri="{FF2B5EF4-FFF2-40B4-BE49-F238E27FC236}">
                <a16:creationId xmlns:a16="http://schemas.microsoft.com/office/drawing/2014/main" id="{8B6268F6-4530-5D48-AB96-9BFF74FDBBB4}"/>
              </a:ext>
            </a:extLst>
          </p:cNvPr>
          <p:cNvSpPr>
            <a:spLocks noGrp="1"/>
          </p:cNvSpPr>
          <p:nvPr>
            <p:ph type="body" idx="1"/>
          </p:nvPr>
        </p:nvSpPr>
        <p:spPr/>
        <p:txBody>
          <a:bodyPr/>
          <a:lstStyle/>
          <a:p>
            <a:r>
              <a:rPr lang="da-DK"/>
              <a:t>IT Relation</a:t>
            </a:r>
          </a:p>
        </p:txBody>
      </p:sp>
    </p:spTree>
    <p:extLst>
      <p:ext uri="{BB962C8B-B14F-4D97-AF65-F5344CB8AC3E}">
        <p14:creationId xmlns:p14="http://schemas.microsoft.com/office/powerpoint/2010/main" val="1638478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173C04A-3394-4DBD-968A-A8561AA3D26F}"/>
              </a:ext>
            </a:extLst>
          </p:cNvPr>
          <p:cNvSpPr>
            <a:spLocks noGrp="1"/>
          </p:cNvSpPr>
          <p:nvPr>
            <p:ph type="title"/>
          </p:nvPr>
        </p:nvSpPr>
        <p:spPr/>
        <p:txBody>
          <a:bodyPr/>
          <a:lstStyle/>
          <a:p>
            <a:r>
              <a:rPr lang="da-DK" err="1">
                <a:solidFill>
                  <a:srgbClr val="0023F0"/>
                </a:solidFill>
              </a:rPr>
              <a:t>Process</a:t>
            </a:r>
            <a:r>
              <a:rPr lang="da-DK">
                <a:solidFill>
                  <a:srgbClr val="0023F0"/>
                </a:solidFill>
              </a:rPr>
              <a:t> model</a:t>
            </a:r>
            <a:endParaRPr lang="en-US">
              <a:solidFill>
                <a:srgbClr val="0023F0"/>
              </a:solidFill>
            </a:endParaRPr>
          </a:p>
        </p:txBody>
      </p:sp>
      <p:sp>
        <p:nvSpPr>
          <p:cNvPr id="8" name="Slide Number Placeholder 2">
            <a:extLst>
              <a:ext uri="{FF2B5EF4-FFF2-40B4-BE49-F238E27FC236}">
                <a16:creationId xmlns:a16="http://schemas.microsoft.com/office/drawing/2014/main" id="{07A345D6-7753-4A2E-88B1-C881A9C3D35B}"/>
              </a:ext>
            </a:extLst>
          </p:cNvPr>
          <p:cNvSpPr txBox="1">
            <a:spLocks/>
          </p:cNvSpPr>
          <p:nvPr/>
        </p:nvSpPr>
        <p:spPr>
          <a:xfrm>
            <a:off x="8256562" y="-1481921"/>
            <a:ext cx="2743160" cy="365125"/>
          </a:xfrm>
          <a:prstGeom prst="rect">
            <a:avLst/>
          </a:prstGeom>
        </p:spPr>
        <p:txBody>
          <a:bodyPr vert="horz" lIns="45725" tIns="22863" rIns="45725" bIns="22863" rtlCol="0" anchor="ctr"/>
          <a:lstStyle>
            <a:defPPr>
              <a:defRPr lang="da-DK"/>
            </a:defPPr>
            <a:lvl1pPr marL="0" algn="l" defTabSz="1828526" rtl="0" eaLnBrk="1" latinLnBrk="0" hangingPunct="1">
              <a:defRPr sz="2400" kern="1200">
                <a:solidFill>
                  <a:schemeClr val="tx1">
                    <a:tint val="75000"/>
                  </a:schemeClr>
                </a:solidFill>
                <a:latin typeface="+mn-lt"/>
                <a:ea typeface="+mn-ea"/>
                <a:cs typeface="+mn-cs"/>
              </a:defRPr>
            </a:lvl1pPr>
            <a:lvl2pPr marL="914263" algn="l" defTabSz="1828526" rtl="0" eaLnBrk="1" latinLnBrk="0" hangingPunct="1">
              <a:defRPr sz="3599" kern="1200">
                <a:solidFill>
                  <a:schemeClr val="tx1"/>
                </a:solidFill>
                <a:latin typeface="+mn-lt"/>
                <a:ea typeface="+mn-ea"/>
                <a:cs typeface="+mn-cs"/>
              </a:defRPr>
            </a:lvl2pPr>
            <a:lvl3pPr marL="1828526" algn="l" defTabSz="1828526" rtl="0" eaLnBrk="1" latinLnBrk="0" hangingPunct="1">
              <a:defRPr sz="3599" kern="1200">
                <a:solidFill>
                  <a:schemeClr val="tx1"/>
                </a:solidFill>
                <a:latin typeface="+mn-lt"/>
                <a:ea typeface="+mn-ea"/>
                <a:cs typeface="+mn-cs"/>
              </a:defRPr>
            </a:lvl3pPr>
            <a:lvl4pPr marL="2742789" algn="l" defTabSz="1828526" rtl="0" eaLnBrk="1" latinLnBrk="0" hangingPunct="1">
              <a:defRPr sz="3599" kern="1200">
                <a:solidFill>
                  <a:schemeClr val="tx1"/>
                </a:solidFill>
                <a:latin typeface="+mn-lt"/>
                <a:ea typeface="+mn-ea"/>
                <a:cs typeface="+mn-cs"/>
              </a:defRPr>
            </a:lvl4pPr>
            <a:lvl5pPr marL="3657051" algn="l" defTabSz="1828526" rtl="0" eaLnBrk="1" latinLnBrk="0" hangingPunct="1">
              <a:defRPr sz="3599" kern="1200">
                <a:solidFill>
                  <a:schemeClr val="tx1"/>
                </a:solidFill>
                <a:latin typeface="+mn-lt"/>
                <a:ea typeface="+mn-ea"/>
                <a:cs typeface="+mn-cs"/>
              </a:defRPr>
            </a:lvl5pPr>
            <a:lvl6pPr marL="4571314" algn="l" defTabSz="1828526" rtl="0" eaLnBrk="1" latinLnBrk="0" hangingPunct="1">
              <a:defRPr sz="3599" kern="1200">
                <a:solidFill>
                  <a:schemeClr val="tx1"/>
                </a:solidFill>
                <a:latin typeface="+mn-lt"/>
                <a:ea typeface="+mn-ea"/>
                <a:cs typeface="+mn-cs"/>
              </a:defRPr>
            </a:lvl6pPr>
            <a:lvl7pPr marL="5485577" algn="l" defTabSz="1828526" rtl="0" eaLnBrk="1" latinLnBrk="0" hangingPunct="1">
              <a:defRPr sz="3599" kern="1200">
                <a:solidFill>
                  <a:schemeClr val="tx1"/>
                </a:solidFill>
                <a:latin typeface="+mn-lt"/>
                <a:ea typeface="+mn-ea"/>
                <a:cs typeface="+mn-cs"/>
              </a:defRPr>
            </a:lvl7pPr>
            <a:lvl8pPr marL="6399840" algn="l" defTabSz="1828526" rtl="0" eaLnBrk="1" latinLnBrk="0" hangingPunct="1">
              <a:defRPr sz="3599" kern="1200">
                <a:solidFill>
                  <a:schemeClr val="tx1"/>
                </a:solidFill>
                <a:latin typeface="+mn-lt"/>
                <a:ea typeface="+mn-ea"/>
                <a:cs typeface="+mn-cs"/>
              </a:defRPr>
            </a:lvl8pPr>
            <a:lvl9pPr marL="7314103" algn="l" defTabSz="1828526" rtl="0" eaLnBrk="1" latinLnBrk="0" hangingPunct="1">
              <a:defRPr sz="3599" kern="1200">
                <a:solidFill>
                  <a:schemeClr val="tx1"/>
                </a:solidFill>
                <a:latin typeface="+mn-lt"/>
                <a:ea typeface="+mn-ea"/>
                <a:cs typeface="+mn-cs"/>
              </a:defRPr>
            </a:lvl9pPr>
          </a:lstStyle>
          <a:p>
            <a:fld id="{4DA582A6-D5FF-452E-B9C9-1B8F50946106}" type="slidenum">
              <a:rPr lang="da-DK" sz="1200"/>
              <a:pPr/>
              <a:t>41</a:t>
            </a:fld>
            <a:endParaRPr lang="da-DK" sz="1200"/>
          </a:p>
        </p:txBody>
      </p:sp>
      <p:sp>
        <p:nvSpPr>
          <p:cNvPr id="10" name="Rektangel 14">
            <a:extLst>
              <a:ext uri="{FF2B5EF4-FFF2-40B4-BE49-F238E27FC236}">
                <a16:creationId xmlns:a16="http://schemas.microsoft.com/office/drawing/2014/main" id="{618EC2CE-BD86-4A6C-BD54-D7A3A0147427}"/>
              </a:ext>
            </a:extLst>
          </p:cNvPr>
          <p:cNvSpPr/>
          <p:nvPr/>
        </p:nvSpPr>
        <p:spPr>
          <a:xfrm>
            <a:off x="1174496" y="4111761"/>
            <a:ext cx="1846447" cy="50405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t>Finance</a:t>
            </a:r>
          </a:p>
        </p:txBody>
      </p:sp>
      <p:sp>
        <p:nvSpPr>
          <p:cNvPr id="11" name="Rektangel 15">
            <a:extLst>
              <a:ext uri="{FF2B5EF4-FFF2-40B4-BE49-F238E27FC236}">
                <a16:creationId xmlns:a16="http://schemas.microsoft.com/office/drawing/2014/main" id="{C916CDD9-8228-411E-8DA7-E3797B427E5D}"/>
              </a:ext>
            </a:extLst>
          </p:cNvPr>
          <p:cNvSpPr/>
          <p:nvPr/>
        </p:nvSpPr>
        <p:spPr>
          <a:xfrm>
            <a:off x="5040910" y="4111761"/>
            <a:ext cx="1846447" cy="50405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t>Human Ressource</a:t>
            </a:r>
          </a:p>
        </p:txBody>
      </p:sp>
      <p:sp>
        <p:nvSpPr>
          <p:cNvPr id="12" name="Rektangel 16">
            <a:extLst>
              <a:ext uri="{FF2B5EF4-FFF2-40B4-BE49-F238E27FC236}">
                <a16:creationId xmlns:a16="http://schemas.microsoft.com/office/drawing/2014/main" id="{8BA1C740-353B-493D-9861-3A2D1F1D6BCA}"/>
              </a:ext>
            </a:extLst>
          </p:cNvPr>
          <p:cNvSpPr/>
          <p:nvPr/>
        </p:nvSpPr>
        <p:spPr>
          <a:xfrm>
            <a:off x="7224671" y="4111761"/>
            <a:ext cx="1846447" cy="50405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err="1"/>
              <a:t>Quality</a:t>
            </a:r>
            <a:endParaRPr lang="da-DK" sz="1200"/>
          </a:p>
        </p:txBody>
      </p:sp>
      <p:sp>
        <p:nvSpPr>
          <p:cNvPr id="13" name="Rektangel 17">
            <a:extLst>
              <a:ext uri="{FF2B5EF4-FFF2-40B4-BE49-F238E27FC236}">
                <a16:creationId xmlns:a16="http://schemas.microsoft.com/office/drawing/2014/main" id="{1FC4A709-1A14-42A9-9086-38188FE6F31C}"/>
              </a:ext>
            </a:extLst>
          </p:cNvPr>
          <p:cNvSpPr/>
          <p:nvPr/>
        </p:nvSpPr>
        <p:spPr>
          <a:xfrm>
            <a:off x="9324305" y="4111761"/>
            <a:ext cx="1846447" cy="50405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t>Security, Risk and Compliance</a:t>
            </a:r>
          </a:p>
        </p:txBody>
      </p:sp>
      <p:sp>
        <p:nvSpPr>
          <p:cNvPr id="14" name="TextBox 35">
            <a:extLst>
              <a:ext uri="{FF2B5EF4-FFF2-40B4-BE49-F238E27FC236}">
                <a16:creationId xmlns:a16="http://schemas.microsoft.com/office/drawing/2014/main" id="{820CE682-5D8A-4179-9E4C-F888443DF62B}"/>
              </a:ext>
            </a:extLst>
          </p:cNvPr>
          <p:cNvSpPr txBox="1"/>
          <p:nvPr/>
        </p:nvSpPr>
        <p:spPr>
          <a:xfrm rot="10800000" flipV="1">
            <a:off x="7223303" y="4749588"/>
            <a:ext cx="2066517" cy="867544"/>
          </a:xfrm>
          <a:prstGeom prst="rect">
            <a:avLst/>
          </a:prstGeom>
          <a:noFill/>
        </p:spPr>
        <p:txBody>
          <a:bodyPr wrap="square" lIns="0" tIns="0" rIns="0" bIns="0" rtlCol="0" anchor="t">
            <a:noAutofit/>
          </a:bodyPr>
          <a:lstStyle>
            <a:defPPr>
              <a:defRPr lang="da-DK"/>
            </a:defPPr>
            <a:lvl1pPr marR="0" lvl="0" indent="0" defTabSz="430213" fontAlgn="auto">
              <a:lnSpc>
                <a:spcPct val="100000"/>
              </a:lnSpc>
              <a:spcBef>
                <a:spcPts val="0"/>
              </a:spcBef>
              <a:spcAft>
                <a:spcPts val="400"/>
              </a:spcAft>
              <a:buClrTx/>
              <a:buSzPct val="100000"/>
              <a:buFontTx/>
              <a:buNone/>
              <a:tabLst/>
              <a:defRPr kumimoji="0" sz="1000" b="0" i="0" u="none" strike="noStrike" kern="0" cap="none" spc="0" normalizeH="0" baseline="0">
                <a:ln>
                  <a:noFill/>
                </a:ln>
                <a:effectLst/>
                <a:uLnTx/>
                <a:uFillTx/>
                <a:latin typeface="Calibri"/>
              </a:defRPr>
            </a:lvl1pPr>
          </a:lstStyle>
          <a:p>
            <a:pPr marL="171484" indent="-171484">
              <a:buFont typeface="Arial" panose="020B0604020202020204" pitchFamily="34" charset="0"/>
              <a:buChar char="•"/>
            </a:pPr>
            <a:r>
              <a:rPr lang="en-US" sz="1200"/>
              <a:t>Q1 Document Management</a:t>
            </a:r>
          </a:p>
          <a:p>
            <a:pPr marL="171484" indent="-171484">
              <a:buFont typeface="Arial" panose="020B0604020202020204" pitchFamily="34" charset="0"/>
              <a:buChar char="•"/>
            </a:pPr>
            <a:r>
              <a:rPr lang="en-US" sz="1200"/>
              <a:t>Q2 Quality Management</a:t>
            </a:r>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p:txBody>
      </p:sp>
      <p:sp>
        <p:nvSpPr>
          <p:cNvPr id="15" name="TextBox 35">
            <a:extLst>
              <a:ext uri="{FF2B5EF4-FFF2-40B4-BE49-F238E27FC236}">
                <a16:creationId xmlns:a16="http://schemas.microsoft.com/office/drawing/2014/main" id="{E359BE43-D280-4F2C-9684-5CA20455B412}"/>
              </a:ext>
            </a:extLst>
          </p:cNvPr>
          <p:cNvSpPr txBox="1"/>
          <p:nvPr/>
        </p:nvSpPr>
        <p:spPr>
          <a:xfrm rot="10800000" flipV="1">
            <a:off x="1174494" y="4750294"/>
            <a:ext cx="3615479" cy="1710327"/>
          </a:xfrm>
          <a:prstGeom prst="rect">
            <a:avLst/>
          </a:prstGeom>
          <a:noFill/>
        </p:spPr>
        <p:txBody>
          <a:bodyPr wrap="square" lIns="0" tIns="0" rIns="0" bIns="0" numCol="2" rtlCol="0" anchor="t">
            <a:noAutofit/>
          </a:bodyPr>
          <a:lstStyle>
            <a:defPPr>
              <a:defRPr lang="da-DK"/>
            </a:defPPr>
            <a:lvl1pPr marR="0" lvl="0" indent="0" defTabSz="430213" fontAlgn="auto">
              <a:lnSpc>
                <a:spcPct val="100000"/>
              </a:lnSpc>
              <a:spcBef>
                <a:spcPts val="0"/>
              </a:spcBef>
              <a:spcAft>
                <a:spcPts val="400"/>
              </a:spcAft>
              <a:buClrTx/>
              <a:buSzPct val="100000"/>
              <a:buFontTx/>
              <a:buNone/>
              <a:tabLst/>
              <a:defRPr kumimoji="0" sz="1000" b="0" i="0" u="none" strike="noStrike" kern="0" cap="none" spc="0" normalizeH="0" baseline="0">
                <a:ln>
                  <a:noFill/>
                </a:ln>
                <a:effectLst/>
                <a:uLnTx/>
                <a:uFillTx/>
                <a:latin typeface="Calibri"/>
              </a:defRPr>
            </a:lvl1pPr>
          </a:lstStyle>
          <a:p>
            <a:pPr marL="171484" indent="-171484">
              <a:buFont typeface="Arial" panose="020B0604020202020204" pitchFamily="34" charset="0"/>
              <a:buChar char="•"/>
            </a:pPr>
            <a:r>
              <a:rPr lang="en-US" sz="1200"/>
              <a:t>F1 Account payable</a:t>
            </a:r>
          </a:p>
          <a:p>
            <a:pPr marL="171484" indent="-171484">
              <a:buFont typeface="Arial" panose="020B0604020202020204" pitchFamily="34" charset="0"/>
              <a:buChar char="•"/>
            </a:pPr>
            <a:r>
              <a:rPr lang="en-US" sz="1200"/>
              <a:t>F2 Account receivable </a:t>
            </a:r>
          </a:p>
          <a:p>
            <a:pPr marL="171484" indent="-171484">
              <a:buFont typeface="Arial" panose="020B0604020202020204" pitchFamily="34" charset="0"/>
              <a:buChar char="•"/>
            </a:pPr>
            <a:r>
              <a:rPr lang="en-US" sz="1200"/>
              <a:t>F3 General ledger</a:t>
            </a:r>
          </a:p>
          <a:p>
            <a:pPr marL="171484" indent="-171484">
              <a:buFont typeface="Arial" panose="020B0604020202020204" pitchFamily="34" charset="0"/>
              <a:buChar char="•"/>
            </a:pPr>
            <a:r>
              <a:rPr lang="en-US" sz="1200"/>
              <a:t>F4 Bank</a:t>
            </a:r>
          </a:p>
          <a:p>
            <a:pPr marL="171484" indent="-171484">
              <a:buFont typeface="Arial" panose="020B0604020202020204" pitchFamily="34" charset="0"/>
              <a:buChar char="•"/>
            </a:pPr>
            <a:r>
              <a:rPr lang="en-US" sz="1200"/>
              <a:t>F5 Budget</a:t>
            </a:r>
          </a:p>
          <a:p>
            <a:pPr marL="171484" indent="-171484">
              <a:buFont typeface="Arial" panose="020B0604020202020204" pitchFamily="34" charset="0"/>
              <a:buChar char="•"/>
            </a:pPr>
            <a:r>
              <a:rPr lang="en-US" sz="1200"/>
              <a:t>F6 Fixed assets</a:t>
            </a:r>
          </a:p>
          <a:p>
            <a:pPr marL="171484" indent="-171484">
              <a:buFont typeface="Arial" panose="020B0604020202020204" pitchFamily="34" charset="0"/>
              <a:buChar char="•"/>
            </a:pPr>
            <a:r>
              <a:rPr lang="en-US" sz="1200"/>
              <a:t>F7 Reports &amp; KPI</a:t>
            </a:r>
          </a:p>
          <a:p>
            <a:pPr marL="171484" indent="-171484">
              <a:buFont typeface="Arial" panose="020B0604020202020204" pitchFamily="34" charset="0"/>
              <a:buChar char="•"/>
            </a:pPr>
            <a:r>
              <a:rPr lang="en-US" sz="1200"/>
              <a:t>F8 Procurement &amp; Vendor Management</a:t>
            </a:r>
          </a:p>
          <a:p>
            <a:pPr marL="171484" indent="-171484">
              <a:buFont typeface="Arial" panose="020B0604020202020204" pitchFamily="34" charset="0"/>
              <a:buChar char="•"/>
            </a:pPr>
            <a:r>
              <a:rPr lang="en-US" sz="1200"/>
              <a:t>F9 License Management</a:t>
            </a:r>
          </a:p>
          <a:p>
            <a:pPr marL="171484" indent="-171484">
              <a:buFont typeface="Arial" panose="020B0604020202020204" pitchFamily="34" charset="0"/>
              <a:buChar char="•"/>
            </a:pPr>
            <a:r>
              <a:rPr lang="en-US" sz="1200"/>
              <a:t>F10 Business Intelligence</a:t>
            </a:r>
          </a:p>
          <a:p>
            <a:pPr marL="171484" indent="-171484">
              <a:buFont typeface="Arial" panose="020B0604020202020204" pitchFamily="34" charset="0"/>
              <a:buChar char="•"/>
            </a:pPr>
            <a:r>
              <a:rPr lang="en-US" sz="1200"/>
              <a:t>F11 Payroll Management</a:t>
            </a:r>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p:txBody>
      </p:sp>
      <p:sp>
        <p:nvSpPr>
          <p:cNvPr id="16" name="TextBox 35">
            <a:extLst>
              <a:ext uri="{FF2B5EF4-FFF2-40B4-BE49-F238E27FC236}">
                <a16:creationId xmlns:a16="http://schemas.microsoft.com/office/drawing/2014/main" id="{1AE9F03E-F3B1-4761-8D0A-92087792C5DD}"/>
              </a:ext>
            </a:extLst>
          </p:cNvPr>
          <p:cNvSpPr txBox="1"/>
          <p:nvPr/>
        </p:nvSpPr>
        <p:spPr>
          <a:xfrm rot="10800000" flipV="1">
            <a:off x="5040909" y="4749588"/>
            <a:ext cx="2066517" cy="1967406"/>
          </a:xfrm>
          <a:prstGeom prst="rect">
            <a:avLst/>
          </a:prstGeom>
          <a:noFill/>
        </p:spPr>
        <p:txBody>
          <a:bodyPr wrap="square" lIns="0" tIns="0" rIns="0" bIns="0" rtlCol="0" anchor="t">
            <a:noAutofit/>
          </a:bodyPr>
          <a:lstStyle>
            <a:defPPr>
              <a:defRPr lang="da-DK"/>
            </a:defPPr>
            <a:lvl1pPr marR="0" lvl="0" indent="0" defTabSz="430213" fontAlgn="auto">
              <a:lnSpc>
                <a:spcPct val="100000"/>
              </a:lnSpc>
              <a:spcBef>
                <a:spcPts val="0"/>
              </a:spcBef>
              <a:spcAft>
                <a:spcPts val="400"/>
              </a:spcAft>
              <a:buClrTx/>
              <a:buSzPct val="100000"/>
              <a:buFontTx/>
              <a:buNone/>
              <a:tabLst/>
              <a:defRPr kumimoji="0" sz="1000" b="0" i="0" u="none" strike="noStrike" kern="0" cap="none" spc="0" normalizeH="0" baseline="0">
                <a:ln>
                  <a:noFill/>
                </a:ln>
                <a:effectLst/>
                <a:uLnTx/>
                <a:uFillTx/>
                <a:latin typeface="Calibri"/>
              </a:defRPr>
            </a:lvl1pPr>
          </a:lstStyle>
          <a:p>
            <a:pPr marL="171484" indent="-171484" defTabSz="457246">
              <a:spcAft>
                <a:spcPts val="0"/>
              </a:spcAft>
              <a:buSzTx/>
              <a:buFont typeface="Arial" panose="020B0604020202020204" pitchFamily="34" charset="0"/>
              <a:buChar char="•"/>
              <a:defRPr/>
            </a:pPr>
            <a:r>
              <a:rPr lang="en-US" sz="1200"/>
              <a:t>H1 Organization </a:t>
            </a:r>
            <a:r>
              <a:rPr lang="en-US" sz="1200" err="1"/>
              <a:t>hieracy</a:t>
            </a:r>
            <a:r>
              <a:rPr lang="en-US" sz="1200"/>
              <a:t> and policies</a:t>
            </a:r>
          </a:p>
          <a:p>
            <a:pPr marL="171484" indent="-171484" defTabSz="457246">
              <a:spcAft>
                <a:spcPts val="0"/>
              </a:spcAft>
              <a:buSzTx/>
              <a:buFont typeface="Arial" panose="020B0604020202020204" pitchFamily="34" charset="0"/>
              <a:buChar char="•"/>
              <a:defRPr/>
            </a:pPr>
            <a:r>
              <a:rPr lang="en-US" sz="1200"/>
              <a:t>H2 Recruitment Management</a:t>
            </a:r>
          </a:p>
          <a:p>
            <a:pPr marL="171484" indent="-171484" defTabSz="457246">
              <a:spcAft>
                <a:spcPts val="0"/>
              </a:spcAft>
              <a:buSzTx/>
              <a:buFont typeface="Arial" panose="020B0604020202020204" pitchFamily="34" charset="0"/>
              <a:buChar char="•"/>
              <a:defRPr/>
            </a:pPr>
            <a:r>
              <a:rPr lang="en-US" sz="1200"/>
              <a:t>H3 Employee Onboarding and Development</a:t>
            </a:r>
          </a:p>
          <a:p>
            <a:pPr marL="171484" indent="-171484" defTabSz="457246">
              <a:spcAft>
                <a:spcPts val="0"/>
              </a:spcAft>
              <a:buSzTx/>
              <a:buFont typeface="Arial" panose="020B0604020202020204" pitchFamily="34" charset="0"/>
              <a:buChar char="•"/>
              <a:defRPr/>
            </a:pPr>
            <a:r>
              <a:rPr lang="en-US" sz="1200"/>
              <a:t>H4 Employee change &amp; Exit management</a:t>
            </a:r>
          </a:p>
          <a:p>
            <a:pPr marL="171484" indent="-171484" defTabSz="457246">
              <a:spcAft>
                <a:spcPts val="0"/>
              </a:spcAft>
              <a:buSzTx/>
              <a:buFont typeface="Arial" panose="020B0604020202020204" pitchFamily="34" charset="0"/>
              <a:buChar char="•"/>
              <a:defRPr/>
            </a:pPr>
            <a:r>
              <a:rPr lang="en-US" sz="1200"/>
              <a:t>H5 Compensation and benefits</a:t>
            </a:r>
          </a:p>
          <a:p>
            <a:pPr marL="171484" indent="-171484" defTabSz="457246">
              <a:spcAft>
                <a:spcPts val="0"/>
              </a:spcAft>
              <a:buSzTx/>
              <a:buFont typeface="Arial" panose="020B0604020202020204" pitchFamily="34" charset="0"/>
              <a:buChar char="•"/>
              <a:defRPr/>
            </a:pPr>
            <a:r>
              <a:rPr lang="en-US" sz="1200"/>
              <a:t>H6 Manage leave and absence</a:t>
            </a:r>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p:txBody>
      </p:sp>
      <p:sp>
        <p:nvSpPr>
          <p:cNvPr id="17" name="TextBox 35">
            <a:extLst>
              <a:ext uri="{FF2B5EF4-FFF2-40B4-BE49-F238E27FC236}">
                <a16:creationId xmlns:a16="http://schemas.microsoft.com/office/drawing/2014/main" id="{70568EBC-3D9F-464E-A57D-406B45143447}"/>
              </a:ext>
            </a:extLst>
          </p:cNvPr>
          <p:cNvSpPr txBox="1"/>
          <p:nvPr/>
        </p:nvSpPr>
        <p:spPr>
          <a:xfrm rot="10800000" flipV="1">
            <a:off x="9341597" y="4749588"/>
            <a:ext cx="2573425" cy="908601"/>
          </a:xfrm>
          <a:prstGeom prst="rect">
            <a:avLst/>
          </a:prstGeom>
          <a:noFill/>
        </p:spPr>
        <p:txBody>
          <a:bodyPr wrap="square" lIns="0" tIns="0" rIns="0" bIns="0" rtlCol="0" anchor="t">
            <a:noAutofit/>
          </a:bodyPr>
          <a:lstStyle>
            <a:defPPr>
              <a:defRPr lang="da-DK"/>
            </a:defPPr>
            <a:lvl1pPr marR="0" lvl="0" indent="0" defTabSz="430213" fontAlgn="auto">
              <a:lnSpc>
                <a:spcPct val="100000"/>
              </a:lnSpc>
              <a:spcBef>
                <a:spcPts val="0"/>
              </a:spcBef>
              <a:spcAft>
                <a:spcPts val="400"/>
              </a:spcAft>
              <a:buClrTx/>
              <a:buSzPct val="100000"/>
              <a:buFontTx/>
              <a:buNone/>
              <a:tabLst/>
              <a:defRPr kumimoji="0" sz="1000" b="0" i="0" u="none" strike="noStrike" kern="0" cap="none" spc="0" normalizeH="0" baseline="0">
                <a:ln>
                  <a:noFill/>
                </a:ln>
                <a:effectLst/>
                <a:uLnTx/>
                <a:uFillTx/>
                <a:latin typeface="Calibri"/>
              </a:defRPr>
            </a:lvl1pPr>
          </a:lstStyle>
          <a:p>
            <a:pPr marL="171484" indent="-171484">
              <a:buFont typeface="Arial" panose="020B0604020202020204" pitchFamily="34" charset="0"/>
              <a:buChar char="•"/>
              <a:defRPr/>
            </a:pPr>
            <a:r>
              <a:rPr lang="en-US" sz="1200"/>
              <a:t>C1 Internal Audit</a:t>
            </a:r>
          </a:p>
          <a:p>
            <a:pPr marL="171484" indent="-171484">
              <a:buFont typeface="Arial" panose="020B0604020202020204" pitchFamily="34" charset="0"/>
              <a:buChar char="•"/>
              <a:defRPr/>
            </a:pPr>
            <a:r>
              <a:rPr lang="en-US" sz="1200"/>
              <a:t>C2 Management Review</a:t>
            </a:r>
          </a:p>
          <a:p>
            <a:pPr marL="171484" indent="-171484">
              <a:buFont typeface="Arial" panose="020B0604020202020204" pitchFamily="34" charset="0"/>
              <a:buChar char="•"/>
              <a:defRPr/>
            </a:pPr>
            <a:r>
              <a:rPr lang="en-US" sz="1200"/>
              <a:t>C3 Information Security Management</a:t>
            </a:r>
          </a:p>
          <a:p>
            <a:pPr marL="171484" indent="-171484">
              <a:buFont typeface="Arial" panose="020B0604020202020204" pitchFamily="34" charset="0"/>
              <a:buChar char="•"/>
              <a:defRPr/>
            </a:pPr>
            <a:r>
              <a:rPr lang="en-US" sz="1200"/>
              <a:t>C4 Enterprise Risk Management</a:t>
            </a:r>
          </a:p>
          <a:p>
            <a:pPr marL="171484" indent="-171484">
              <a:buFont typeface="Arial" panose="020B0604020202020204" pitchFamily="34" charset="0"/>
              <a:buChar char="•"/>
              <a:defRPr/>
            </a:pPr>
            <a:endParaRPr lang="en-US" sz="1200"/>
          </a:p>
          <a:p>
            <a:pPr marL="171484" indent="-171484" defTabSz="457246">
              <a:spcAft>
                <a:spcPts val="0"/>
              </a:spcAft>
              <a:buSzTx/>
              <a:buFont typeface="Arial" panose="020B0604020202020204" pitchFamily="34" charset="0"/>
              <a:buChar char="•"/>
              <a:defRPr/>
            </a:pPr>
            <a:endParaRPr lang="en-US" sz="1200"/>
          </a:p>
          <a:p>
            <a:pPr marL="171484" indent="-171484" defTabSz="457246">
              <a:spcAft>
                <a:spcPts val="0"/>
              </a:spcAft>
              <a:buSzTx/>
              <a:buFont typeface="Arial" panose="020B0604020202020204" pitchFamily="34" charset="0"/>
              <a:buChar char="•"/>
              <a:defRPr/>
            </a:pPr>
            <a:endParaRPr lang="en-US" sz="1200"/>
          </a:p>
          <a:p>
            <a:pPr marL="171484" indent="-171484" defTabSz="457246">
              <a:spcAft>
                <a:spcPts val="0"/>
              </a:spcAft>
              <a:buSzTx/>
              <a:buFont typeface="Arial" panose="020B0604020202020204" pitchFamily="34" charset="0"/>
              <a:buChar char="•"/>
              <a:defRPr/>
            </a:pPr>
            <a:endParaRPr lang="en-US" sz="1200"/>
          </a:p>
          <a:p>
            <a:pPr marL="171484" indent="-171484" defTabSz="457246">
              <a:spcAft>
                <a:spcPts val="0"/>
              </a:spcAft>
              <a:buSzTx/>
              <a:buFont typeface="Arial" panose="020B0604020202020204" pitchFamily="34" charset="0"/>
              <a:buChar char="•"/>
              <a:defRP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p:txBody>
      </p:sp>
      <p:sp>
        <p:nvSpPr>
          <p:cNvPr id="19" name="TextBox 31">
            <a:extLst>
              <a:ext uri="{FF2B5EF4-FFF2-40B4-BE49-F238E27FC236}">
                <a16:creationId xmlns:a16="http://schemas.microsoft.com/office/drawing/2014/main" id="{1AF04940-4EBF-4CBA-8B29-1FD5F2577B51}"/>
              </a:ext>
            </a:extLst>
          </p:cNvPr>
          <p:cNvSpPr txBox="1"/>
          <p:nvPr/>
        </p:nvSpPr>
        <p:spPr>
          <a:xfrm rot="10800000" flipV="1">
            <a:off x="1174493" y="1685829"/>
            <a:ext cx="9453817" cy="2439569"/>
          </a:xfrm>
          <a:prstGeom prst="rect">
            <a:avLst/>
          </a:prstGeom>
          <a:noFill/>
        </p:spPr>
        <p:txBody>
          <a:bodyPr wrap="square" lIns="0" tIns="0" rIns="0" bIns="0" numCol="5" rtlCol="0" anchor="t">
            <a:noAutofit/>
          </a:bodyPr>
          <a:lstStyle>
            <a:defPPr>
              <a:defRPr lang="da-DK"/>
            </a:defPPr>
            <a:lvl1pPr marR="0" lvl="0" indent="0" defTabSz="430213" fontAlgn="auto">
              <a:lnSpc>
                <a:spcPct val="100000"/>
              </a:lnSpc>
              <a:spcBef>
                <a:spcPts val="0"/>
              </a:spcBef>
              <a:spcAft>
                <a:spcPts val="400"/>
              </a:spcAft>
              <a:buClrTx/>
              <a:buSzPct val="100000"/>
              <a:buFontTx/>
              <a:buNone/>
              <a:tabLst/>
              <a:defRPr kumimoji="0" sz="1000" b="0" i="0" u="none" strike="noStrike" kern="0" cap="none" spc="0" normalizeH="0" baseline="0">
                <a:ln>
                  <a:noFill/>
                </a:ln>
                <a:effectLst/>
                <a:uLnTx/>
                <a:uFillTx/>
                <a:latin typeface="Calibri"/>
              </a:defRPr>
            </a:lvl1pPr>
          </a:lstStyle>
          <a:p>
            <a:pPr marL="171484" indent="-171484">
              <a:buFont typeface="Arial" panose="020B0604020202020204" pitchFamily="34" charset="0"/>
              <a:buChar char="•"/>
            </a:pPr>
            <a:r>
              <a:rPr lang="en-US" sz="1200"/>
              <a:t>S1 Marketing</a:t>
            </a:r>
          </a:p>
          <a:p>
            <a:pPr marL="171484" indent="-171484">
              <a:buFont typeface="Arial" panose="020B0604020202020204" pitchFamily="34" charset="0"/>
              <a:buChar char="•"/>
            </a:pPr>
            <a:r>
              <a:rPr lang="en-US" sz="1200"/>
              <a:t>S2 Sales Management</a:t>
            </a:r>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r>
              <a:rPr lang="en-US" sz="1200"/>
              <a:t>P1 Business Relationship Management</a:t>
            </a:r>
          </a:p>
          <a:p>
            <a:pPr marL="171484" indent="-171484">
              <a:buFont typeface="Arial" panose="020B0604020202020204" pitchFamily="34" charset="0"/>
              <a:buChar char="•"/>
            </a:pPr>
            <a:r>
              <a:rPr lang="en-US" sz="1200"/>
              <a:t>P2 Demand Management</a:t>
            </a:r>
          </a:p>
          <a:p>
            <a:pPr marL="171484" indent="-171484">
              <a:buFont typeface="Arial" panose="020B0604020202020204" pitchFamily="34" charset="0"/>
              <a:buChar char="•"/>
            </a:pPr>
            <a:r>
              <a:rPr lang="en-US" sz="1200"/>
              <a:t>P3 Project Portfolio Management</a:t>
            </a:r>
          </a:p>
          <a:p>
            <a:pPr marL="171484" indent="-171484">
              <a:buFont typeface="Arial" panose="020B0604020202020204" pitchFamily="34" charset="0"/>
              <a:buChar char="•"/>
            </a:pPr>
            <a:r>
              <a:rPr lang="en-US" sz="1200"/>
              <a:t>P4 Service Portfolio Management</a:t>
            </a:r>
          </a:p>
          <a:p>
            <a:pPr marL="171484" indent="-171484">
              <a:buFont typeface="Arial" panose="020B0604020202020204" pitchFamily="34" charset="0"/>
              <a:buChar char="•"/>
            </a:pPr>
            <a:r>
              <a:rPr lang="en-US" sz="1200"/>
              <a:t>P5 Strategy Management</a:t>
            </a:r>
          </a:p>
          <a:p>
            <a:pPr marL="171484" indent="-171484">
              <a:buFont typeface="Arial" panose="020B0604020202020204" pitchFamily="34" charset="0"/>
              <a:buChar char="•"/>
            </a:pPr>
            <a:r>
              <a:rPr lang="en-US" sz="1200"/>
              <a:t>P6 Manage Innovation</a:t>
            </a:r>
          </a:p>
          <a:p>
            <a:pPr marL="171484" indent="-171484">
              <a:buFont typeface="Arial" panose="020B0604020202020204" pitchFamily="34" charset="0"/>
              <a:buChar char="•"/>
            </a:pPr>
            <a:r>
              <a:rPr lang="en-US" sz="1200"/>
              <a:t>P7 Manage Enterprise Architecture</a:t>
            </a:r>
          </a:p>
          <a:p>
            <a:endParaRPr lang="en-US" sz="1200"/>
          </a:p>
          <a:p>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r>
              <a:rPr lang="en-US" sz="1200"/>
              <a:t>B1 Service Design &amp; Build</a:t>
            </a:r>
          </a:p>
          <a:p>
            <a:pPr marL="171484" indent="-171484">
              <a:buFont typeface="Arial" panose="020B0604020202020204" pitchFamily="34" charset="0"/>
              <a:buChar char="•"/>
            </a:pPr>
            <a:r>
              <a:rPr lang="en-US" sz="1200"/>
              <a:t>B2 Availability Management</a:t>
            </a:r>
          </a:p>
          <a:p>
            <a:pPr marL="171484" indent="-171484">
              <a:buFont typeface="Arial" panose="020B0604020202020204" pitchFamily="34" charset="0"/>
              <a:buChar char="•"/>
            </a:pPr>
            <a:r>
              <a:rPr lang="en-US" sz="1200"/>
              <a:t>B3 Capacity Management</a:t>
            </a:r>
          </a:p>
          <a:p>
            <a:pPr marL="171484" indent="-171484">
              <a:buFont typeface="Arial" panose="020B0604020202020204" pitchFamily="34" charset="0"/>
              <a:buChar char="•"/>
            </a:pPr>
            <a:r>
              <a:rPr lang="en-US" sz="1200"/>
              <a:t>B4 Project Management</a:t>
            </a:r>
          </a:p>
          <a:p>
            <a:pPr marL="171484" indent="-171484">
              <a:buFont typeface="Arial" panose="020B0604020202020204" pitchFamily="34" charset="0"/>
              <a:buChar char="•"/>
            </a:pPr>
            <a:r>
              <a:rPr lang="en-US" sz="1200"/>
              <a:t>B5 Service Validation &amp; Testing </a:t>
            </a:r>
          </a:p>
          <a:p>
            <a:pPr marL="171484" indent="-171484">
              <a:buFont typeface="Arial" panose="020B0604020202020204" pitchFamily="34" charset="0"/>
              <a:buChar char="•"/>
            </a:pPr>
            <a:r>
              <a:rPr lang="en-US" sz="1200"/>
              <a:t>B6 IT Service Continuity Management</a:t>
            </a:r>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endParaRPr lang="en-US" sz="1200"/>
          </a:p>
          <a:p>
            <a:pPr marL="171484" indent="-171484">
              <a:buFont typeface="Arial" panose="020B0604020202020204" pitchFamily="34" charset="0"/>
              <a:buChar char="•"/>
            </a:pPr>
            <a:r>
              <a:rPr lang="en-US" sz="1200"/>
              <a:t>D1 Change Management</a:t>
            </a:r>
          </a:p>
          <a:p>
            <a:pPr marL="171484" indent="-171484">
              <a:buFont typeface="Arial" panose="020B0604020202020204" pitchFamily="34" charset="0"/>
              <a:buChar char="•"/>
            </a:pPr>
            <a:r>
              <a:rPr lang="en-US" sz="1200"/>
              <a:t>D2 Asset &amp; Configuration Management</a:t>
            </a:r>
          </a:p>
          <a:p>
            <a:pPr marL="171484" indent="-171484">
              <a:buFont typeface="Arial" panose="020B0604020202020204" pitchFamily="34" charset="0"/>
              <a:buChar char="•"/>
            </a:pPr>
            <a:r>
              <a:rPr lang="en-US" sz="1200"/>
              <a:t>D3 Release &amp; Deployment Management</a:t>
            </a:r>
          </a:p>
          <a:p>
            <a:pPr marL="171484" indent="-171484">
              <a:buFont typeface="Arial" panose="020B0604020202020204" pitchFamily="34" charset="0"/>
              <a:buChar char="•"/>
            </a:pPr>
            <a:r>
              <a:rPr lang="en-US" sz="1200"/>
              <a:t>D4 Lifecycle Management</a:t>
            </a:r>
          </a:p>
          <a:p>
            <a:pPr marL="171484" indent="-171484">
              <a:buFont typeface="Arial" panose="020B0604020202020204" pitchFamily="34" charset="0"/>
              <a:buChar char="•"/>
            </a:pPr>
            <a:r>
              <a:rPr lang="en-US" sz="1200"/>
              <a:t>D5 Service Catalogue Management</a:t>
            </a:r>
          </a:p>
          <a:p>
            <a:pPr marL="171484" indent="-171484">
              <a:buFont typeface="Arial" panose="020B0604020202020204" pitchFamily="34" charset="0"/>
              <a:buChar char="•"/>
            </a:pPr>
            <a:r>
              <a:rPr lang="en-US" sz="1200"/>
              <a:t>D6 Request Fulfillment</a:t>
            </a:r>
          </a:p>
          <a:p>
            <a:pPr marL="171484" indent="-171484">
              <a:buFont typeface="Arial" panose="020B0604020202020204" pitchFamily="34" charset="0"/>
              <a:buChar char="•"/>
            </a:pPr>
            <a:r>
              <a:rPr lang="en-US" sz="1200"/>
              <a:t>D7 Service Delivery Management</a:t>
            </a:r>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r>
              <a:rPr lang="en-US" sz="1200"/>
              <a:t>R1 Identity &amp; Access Management</a:t>
            </a:r>
          </a:p>
          <a:p>
            <a:pPr marL="171484" indent="-171484">
              <a:buFont typeface="Arial" panose="020B0604020202020204" pitchFamily="34" charset="0"/>
              <a:buChar char="•"/>
            </a:pPr>
            <a:r>
              <a:rPr lang="en-US" sz="1200"/>
              <a:t>R2 Manage Operational Security</a:t>
            </a:r>
          </a:p>
          <a:p>
            <a:pPr marL="171484" indent="-171484">
              <a:buFont typeface="Arial" panose="020B0604020202020204" pitchFamily="34" charset="0"/>
              <a:buChar char="•"/>
            </a:pPr>
            <a:r>
              <a:rPr lang="en-US" sz="1200"/>
              <a:t>R3 Event Management</a:t>
            </a:r>
          </a:p>
          <a:p>
            <a:pPr marL="171484" indent="-171484">
              <a:buFont typeface="Arial" panose="020B0604020202020204" pitchFamily="34" charset="0"/>
              <a:buChar char="•"/>
            </a:pPr>
            <a:r>
              <a:rPr lang="en-US" sz="1200"/>
              <a:t>R4 Incident Management</a:t>
            </a:r>
          </a:p>
          <a:p>
            <a:pPr marL="171484" indent="-171484">
              <a:buFont typeface="Arial" panose="020B0604020202020204" pitchFamily="34" charset="0"/>
              <a:buChar char="•"/>
            </a:pPr>
            <a:r>
              <a:rPr lang="en-US" sz="1200"/>
              <a:t>R5 Problem Management</a:t>
            </a:r>
          </a:p>
          <a:p>
            <a:pPr marL="171484" indent="-171484">
              <a:buFont typeface="Arial" panose="020B0604020202020204" pitchFamily="34" charset="0"/>
              <a:buChar char="•"/>
            </a:pPr>
            <a:r>
              <a:rPr lang="en-US" sz="1200"/>
              <a:t>R6 Manage Operation</a:t>
            </a:r>
          </a:p>
          <a:p>
            <a:pPr marL="171484" indent="-171484">
              <a:buFont typeface="Arial" panose="020B0604020202020204" pitchFamily="34" charset="0"/>
              <a:buChar char="•"/>
            </a:pPr>
            <a:r>
              <a:rPr lang="en-US" sz="1200"/>
              <a:t>R7 Consulting Services</a:t>
            </a:r>
          </a:p>
          <a:p>
            <a:pPr marL="171484" indent="-171484">
              <a:buFont typeface="Arial" panose="020B0604020202020204" pitchFamily="34" charset="0"/>
              <a:buChar char="•"/>
            </a:pPr>
            <a:r>
              <a:rPr lang="en-US" sz="1200"/>
              <a:t>R8 Resource Management</a:t>
            </a:r>
          </a:p>
          <a:p>
            <a:pPr marL="171484" indent="-171484">
              <a:buFont typeface="Arial" panose="020B0604020202020204" pitchFamily="34" charset="0"/>
              <a:buChar char="•"/>
            </a:pPr>
            <a:endParaRPr lang="en-US" sz="1200"/>
          </a:p>
        </p:txBody>
      </p:sp>
      <p:graphicFrame>
        <p:nvGraphicFramePr>
          <p:cNvPr id="20" name="Diagram 19">
            <a:extLst>
              <a:ext uri="{FF2B5EF4-FFF2-40B4-BE49-F238E27FC236}">
                <a16:creationId xmlns:a16="http://schemas.microsoft.com/office/drawing/2014/main" id="{3E39D6C3-0F9C-43E2-9308-66A1F255F59F}"/>
              </a:ext>
            </a:extLst>
          </p:cNvPr>
          <p:cNvGraphicFramePr/>
          <p:nvPr>
            <p:extLst>
              <p:ext uri="{D42A27DB-BD31-4B8C-83A1-F6EECF244321}">
                <p14:modId xmlns:p14="http://schemas.microsoft.com/office/powerpoint/2010/main" val="1107255488"/>
              </p:ext>
            </p:extLst>
          </p:nvPr>
        </p:nvGraphicFramePr>
        <p:xfrm>
          <a:off x="1157200" y="936829"/>
          <a:ext cx="9453817" cy="630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1041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5">
            <a:extLst>
              <a:ext uri="{FF2B5EF4-FFF2-40B4-BE49-F238E27FC236}">
                <a16:creationId xmlns:a16="http://schemas.microsoft.com/office/drawing/2014/main" id="{E579ED24-E149-BD2E-F700-26662C04780A}"/>
              </a:ext>
            </a:extLst>
          </p:cNvPr>
          <p:cNvSpPr/>
          <p:nvPr/>
        </p:nvSpPr>
        <p:spPr>
          <a:xfrm rot="16200000">
            <a:off x="4750828" y="-580255"/>
            <a:ext cx="2690343" cy="117243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ea typeface="+mn-ea"/>
                <a:cs typeface="+mn-cs"/>
              </a:rPr>
              <a:t>Support Processes</a:t>
            </a:r>
          </a:p>
        </p:txBody>
      </p:sp>
      <p:sp>
        <p:nvSpPr>
          <p:cNvPr id="3" name="Rektangel 15">
            <a:extLst>
              <a:ext uri="{FF2B5EF4-FFF2-40B4-BE49-F238E27FC236}">
                <a16:creationId xmlns:a16="http://schemas.microsoft.com/office/drawing/2014/main" id="{AE6C8D52-0D19-EBA3-91A0-B20B34F17369}"/>
              </a:ext>
            </a:extLst>
          </p:cNvPr>
          <p:cNvSpPr/>
          <p:nvPr/>
        </p:nvSpPr>
        <p:spPr>
          <a:xfrm rot="16200000">
            <a:off x="4750828" y="-3426499"/>
            <a:ext cx="2690343" cy="117243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ea typeface="+mn-ea"/>
                <a:cs typeface="+mn-cs"/>
              </a:rPr>
              <a:t>Operational Processes</a:t>
            </a:r>
          </a:p>
        </p:txBody>
      </p:sp>
      <p:sp>
        <p:nvSpPr>
          <p:cNvPr id="4" name="Title 1">
            <a:extLst>
              <a:ext uri="{FF2B5EF4-FFF2-40B4-BE49-F238E27FC236}">
                <a16:creationId xmlns:a16="http://schemas.microsoft.com/office/drawing/2014/main" id="{B4295D8E-37F1-951C-E81B-BACAD340C115}"/>
              </a:ext>
            </a:extLst>
          </p:cNvPr>
          <p:cNvSpPr txBox="1">
            <a:spLocks/>
          </p:cNvSpPr>
          <p:nvPr/>
        </p:nvSpPr>
        <p:spPr>
          <a:xfrm>
            <a:off x="450936" y="128703"/>
            <a:ext cx="10064663" cy="720247"/>
          </a:xfrm>
          <a:prstGeom prst="rect">
            <a:avLst/>
          </a:prstGeom>
        </p:spPr>
        <p:txBody>
          <a:bodyPr/>
          <a:lstStyle>
            <a:lvl1pPr algn="l" defTabSz="914400" rtl="0" eaLnBrk="1" latinLnBrk="0" hangingPunct="1">
              <a:lnSpc>
                <a:spcPct val="100000"/>
              </a:lnSpc>
              <a:spcBef>
                <a:spcPct val="0"/>
              </a:spcBef>
              <a:buNone/>
              <a:defRPr sz="3600" b="1" i="0" kern="1200">
                <a:solidFill>
                  <a:schemeClr val="tx1"/>
                </a:solidFill>
                <a:latin typeface="+mj-lt"/>
                <a:ea typeface="Montserrat SemiBold" charset="0"/>
                <a:cs typeface="Montserrat SemiBold" charset="0"/>
              </a:defRPr>
            </a:lvl1pPr>
          </a:lstStyle>
          <a:p>
            <a:r>
              <a:rPr lang="en-US"/>
              <a:t>Process Framework</a:t>
            </a:r>
          </a:p>
        </p:txBody>
      </p:sp>
      <p:graphicFrame>
        <p:nvGraphicFramePr>
          <p:cNvPr id="5" name="Diagram 4">
            <a:extLst>
              <a:ext uri="{FF2B5EF4-FFF2-40B4-BE49-F238E27FC236}">
                <a16:creationId xmlns:a16="http://schemas.microsoft.com/office/drawing/2014/main" id="{5B638CD8-0455-F7EB-EF0F-7C1B9195B99E}"/>
              </a:ext>
            </a:extLst>
          </p:cNvPr>
          <p:cNvGraphicFramePr/>
          <p:nvPr>
            <p:extLst>
              <p:ext uri="{D42A27DB-BD31-4B8C-83A1-F6EECF244321}">
                <p14:modId xmlns:p14="http://schemas.microsoft.com/office/powerpoint/2010/main" val="2354541170"/>
              </p:ext>
            </p:extLst>
          </p:nvPr>
        </p:nvGraphicFramePr>
        <p:xfrm>
          <a:off x="797109" y="1202573"/>
          <a:ext cx="11062447" cy="6300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frundet rektangel 26">
            <a:extLst>
              <a:ext uri="{FF2B5EF4-FFF2-40B4-BE49-F238E27FC236}">
                <a16:creationId xmlns:a16="http://schemas.microsoft.com/office/drawing/2014/main" id="{F092C206-429B-6DBC-6F84-35A7D5053CAC}"/>
              </a:ext>
            </a:extLst>
          </p:cNvPr>
          <p:cNvSpPr/>
          <p:nvPr/>
        </p:nvSpPr>
        <p:spPr>
          <a:xfrm>
            <a:off x="2977790" y="1887977"/>
            <a:ext cx="2124636" cy="1775780"/>
          </a:xfrm>
          <a:prstGeom prst="roundRect">
            <a:avLst>
              <a:gd name="adj" fmla="val 4178"/>
            </a:avLst>
          </a:prstGeom>
          <a:solidFill>
            <a:srgbClr val="79A2AF">
              <a:hueOff val="-175734"/>
              <a:satOff val="5150"/>
              <a:lumOff val="5785"/>
              <a:alphaOff val="0"/>
            </a:srgbClr>
          </a:solidFill>
          <a:ln w="10795" cap="flat" cmpd="sng" algn="ctr">
            <a:solidFill>
              <a:srgbClr val="FFFFFF">
                <a:hueOff val="0"/>
                <a:satOff val="0"/>
                <a:lumOff val="0"/>
                <a:alphaOff val="0"/>
              </a:srgbClr>
            </a:solidFill>
            <a:prstDash val="solid"/>
          </a:ln>
          <a:effectLst/>
        </p:spPr>
        <p:txBody>
          <a:bodyPr spcFirstLastPara="0" vert="horz" wrap="square" lIns="48006" tIns="16002" rIns="16002" bIns="16002" numCol="1" spcCol="1270" rtlCol="0" anchor="t" anchorCtr="0">
            <a:noAutofit/>
          </a:bodyPr>
          <a:lstStyle/>
          <a:p>
            <a:pPr marL="171450" indent="-171450">
              <a:spcBef>
                <a:spcPct val="0"/>
              </a:spcBef>
              <a:buFont typeface="Arial" panose="020B0604020202020204" pitchFamily="34" charset="0"/>
              <a:buChar char="•"/>
            </a:pPr>
            <a:endParaRPr lang="en-US" sz="800">
              <a:ln/>
              <a:solidFill>
                <a:schemeClr val="tx1"/>
              </a:solidFill>
            </a:endParaRPr>
          </a:p>
          <a:p>
            <a:pPr marL="171450" indent="-171450">
              <a:spcBef>
                <a:spcPct val="0"/>
              </a:spcBef>
              <a:buFont typeface="Arial" panose="020B0604020202020204" pitchFamily="34" charset="0"/>
              <a:buChar char="•"/>
            </a:pPr>
            <a:r>
              <a:rPr lang="en-US" sz="800">
                <a:ln/>
                <a:solidFill>
                  <a:schemeClr val="tx1"/>
                </a:solidFill>
              </a:rPr>
              <a:t>P1 Business Relationship Management</a:t>
            </a:r>
          </a:p>
          <a:p>
            <a:pPr marL="171450" indent="-171450">
              <a:spcBef>
                <a:spcPct val="0"/>
              </a:spcBef>
              <a:buFont typeface="Arial" panose="020B0604020202020204" pitchFamily="34" charset="0"/>
              <a:buChar char="•"/>
            </a:pPr>
            <a:r>
              <a:rPr lang="en-US" sz="800">
                <a:ln/>
                <a:solidFill>
                  <a:schemeClr val="tx1"/>
                </a:solidFill>
              </a:rPr>
              <a:t>P2 Demand Management</a:t>
            </a:r>
          </a:p>
          <a:p>
            <a:pPr marL="171450" indent="-171450">
              <a:spcBef>
                <a:spcPct val="0"/>
              </a:spcBef>
              <a:buFont typeface="Arial" panose="020B0604020202020204" pitchFamily="34" charset="0"/>
              <a:buChar char="•"/>
            </a:pPr>
            <a:r>
              <a:rPr lang="en-US" sz="800">
                <a:ln/>
                <a:solidFill>
                  <a:schemeClr val="tx1"/>
                </a:solidFill>
              </a:rPr>
              <a:t>P3 Project Portfolio Management</a:t>
            </a:r>
          </a:p>
          <a:p>
            <a:pPr marL="171450" indent="-171450">
              <a:spcBef>
                <a:spcPct val="0"/>
              </a:spcBef>
              <a:buFont typeface="Arial" panose="020B0604020202020204" pitchFamily="34" charset="0"/>
              <a:buChar char="•"/>
            </a:pPr>
            <a:r>
              <a:rPr lang="en-US" sz="800">
                <a:ln/>
                <a:solidFill>
                  <a:schemeClr val="tx1"/>
                </a:solidFill>
              </a:rPr>
              <a:t>P4 Service Portfolio Management</a:t>
            </a:r>
          </a:p>
          <a:p>
            <a:pPr marL="171450" indent="-171450">
              <a:spcBef>
                <a:spcPct val="0"/>
              </a:spcBef>
              <a:buFont typeface="Arial" panose="020B0604020202020204" pitchFamily="34" charset="0"/>
              <a:buChar char="•"/>
            </a:pPr>
            <a:r>
              <a:rPr lang="en-US" sz="800">
                <a:ln/>
                <a:solidFill>
                  <a:schemeClr val="tx1"/>
                </a:solidFill>
              </a:rPr>
              <a:t>P5 Strategy Management</a:t>
            </a:r>
          </a:p>
          <a:p>
            <a:pPr marL="171450" indent="-171450">
              <a:spcBef>
                <a:spcPct val="0"/>
              </a:spcBef>
              <a:buFont typeface="Arial" panose="020B0604020202020204" pitchFamily="34" charset="0"/>
              <a:buChar char="•"/>
            </a:pPr>
            <a:r>
              <a:rPr lang="en-US" sz="800">
                <a:ln/>
                <a:solidFill>
                  <a:schemeClr val="tx1"/>
                </a:solidFill>
              </a:rPr>
              <a:t>P6 Manage Innovation</a:t>
            </a:r>
          </a:p>
          <a:p>
            <a:pPr marL="171450" indent="-171450">
              <a:spcBef>
                <a:spcPct val="0"/>
              </a:spcBef>
              <a:buFont typeface="Arial" panose="020B0604020202020204" pitchFamily="34" charset="0"/>
              <a:buChar char="•"/>
            </a:pPr>
            <a:r>
              <a:rPr lang="en-US" sz="800">
                <a:ln/>
                <a:solidFill>
                  <a:schemeClr val="tx1"/>
                </a:solidFill>
              </a:rPr>
              <a:t>P7 Manage Enterprise Architecture</a:t>
            </a:r>
          </a:p>
        </p:txBody>
      </p:sp>
      <p:sp>
        <p:nvSpPr>
          <p:cNvPr id="7" name="Afrundet rektangel 27">
            <a:extLst>
              <a:ext uri="{FF2B5EF4-FFF2-40B4-BE49-F238E27FC236}">
                <a16:creationId xmlns:a16="http://schemas.microsoft.com/office/drawing/2014/main" id="{B22937E6-3F90-B310-3B3A-B2B5B5B079C7}"/>
              </a:ext>
            </a:extLst>
          </p:cNvPr>
          <p:cNvSpPr/>
          <p:nvPr/>
        </p:nvSpPr>
        <p:spPr>
          <a:xfrm>
            <a:off x="5155108" y="1890605"/>
            <a:ext cx="2126826" cy="1775780"/>
          </a:xfrm>
          <a:prstGeom prst="roundRect">
            <a:avLst>
              <a:gd name="adj" fmla="val 5029"/>
            </a:avLst>
          </a:prstGeom>
          <a:solidFill>
            <a:srgbClr val="79A2AF">
              <a:hueOff val="-351469"/>
              <a:satOff val="10300"/>
              <a:lumOff val="11569"/>
              <a:alphaOff val="0"/>
            </a:srgbClr>
          </a:solidFill>
          <a:ln w="10795" cap="flat" cmpd="sng" algn="ctr">
            <a:solidFill>
              <a:srgbClr val="FFFFFF">
                <a:hueOff val="0"/>
                <a:satOff val="0"/>
                <a:lumOff val="0"/>
                <a:alphaOff val="0"/>
              </a:srgbClr>
            </a:solidFill>
            <a:prstDash val="solid"/>
          </a:ln>
          <a:effectLst/>
        </p:spPr>
        <p:txBody>
          <a:bodyPr spcFirstLastPara="0" vert="horz" wrap="square" lIns="48006" tIns="16002" rIns="16002" bIns="16002" numCol="1" spcCol="1270" rtlCol="0" anchor="t" anchorCtr="0">
            <a:noAutofit/>
          </a:bodyPr>
          <a:lstStyle/>
          <a:p>
            <a:pPr marL="171450" indent="-171450">
              <a:buFont typeface="Arial" panose="020B0604020202020204" pitchFamily="34" charset="0"/>
              <a:buChar char="•"/>
            </a:pPr>
            <a:endParaRPr lang="en-US" sz="800">
              <a:solidFill>
                <a:schemeClr val="tx1"/>
              </a:solidFill>
            </a:endParaRPr>
          </a:p>
          <a:p>
            <a:pPr marL="171450" indent="-171450">
              <a:buFont typeface="Arial" panose="020B0604020202020204" pitchFamily="34" charset="0"/>
              <a:buChar char="•"/>
            </a:pPr>
            <a:r>
              <a:rPr lang="en-US" sz="800">
                <a:solidFill>
                  <a:schemeClr val="tx1"/>
                </a:solidFill>
              </a:rPr>
              <a:t>B1 Service Design &amp; Build</a:t>
            </a:r>
          </a:p>
          <a:p>
            <a:pPr marL="171450" indent="-171450">
              <a:buFont typeface="Arial" panose="020B0604020202020204" pitchFamily="34" charset="0"/>
              <a:buChar char="•"/>
            </a:pPr>
            <a:r>
              <a:rPr lang="en-US" sz="800">
                <a:solidFill>
                  <a:schemeClr val="tx1"/>
                </a:solidFill>
              </a:rPr>
              <a:t>B2 Availability Management</a:t>
            </a:r>
          </a:p>
          <a:p>
            <a:pPr marL="171450" indent="-171450">
              <a:buFont typeface="Arial" panose="020B0604020202020204" pitchFamily="34" charset="0"/>
              <a:buChar char="•"/>
            </a:pPr>
            <a:r>
              <a:rPr lang="en-US" sz="800">
                <a:solidFill>
                  <a:schemeClr val="tx1"/>
                </a:solidFill>
              </a:rPr>
              <a:t>B3 Capacity Management</a:t>
            </a:r>
          </a:p>
          <a:p>
            <a:pPr marL="171450" indent="-171450">
              <a:buFont typeface="Arial" panose="020B0604020202020204" pitchFamily="34" charset="0"/>
              <a:buChar char="•"/>
            </a:pPr>
            <a:r>
              <a:rPr lang="en-US" sz="800">
                <a:solidFill>
                  <a:schemeClr val="tx1"/>
                </a:solidFill>
              </a:rPr>
              <a:t>B4 Project Management</a:t>
            </a:r>
          </a:p>
          <a:p>
            <a:pPr marL="171450" indent="-171450">
              <a:buFont typeface="Arial" panose="020B0604020202020204" pitchFamily="34" charset="0"/>
              <a:buChar char="•"/>
            </a:pPr>
            <a:r>
              <a:rPr lang="en-US" sz="800">
                <a:solidFill>
                  <a:schemeClr val="tx1"/>
                </a:solidFill>
              </a:rPr>
              <a:t>B5 Service Validation &amp; Testing </a:t>
            </a:r>
          </a:p>
          <a:p>
            <a:pPr marL="171450" indent="-171450">
              <a:buFont typeface="Arial" panose="020B0604020202020204" pitchFamily="34" charset="0"/>
              <a:buChar char="•"/>
            </a:pPr>
            <a:r>
              <a:rPr lang="en-US" sz="800">
                <a:solidFill>
                  <a:schemeClr val="tx1"/>
                </a:solidFill>
              </a:rPr>
              <a:t>B6 IT Service Continuity Management</a:t>
            </a:r>
          </a:p>
        </p:txBody>
      </p:sp>
      <p:sp>
        <p:nvSpPr>
          <p:cNvPr id="8" name="Afrundet rektangel 28">
            <a:extLst>
              <a:ext uri="{FF2B5EF4-FFF2-40B4-BE49-F238E27FC236}">
                <a16:creationId xmlns:a16="http://schemas.microsoft.com/office/drawing/2014/main" id="{9319851C-0909-7C33-B63B-682C6A9B1DEA}"/>
              </a:ext>
            </a:extLst>
          </p:cNvPr>
          <p:cNvSpPr/>
          <p:nvPr/>
        </p:nvSpPr>
        <p:spPr>
          <a:xfrm>
            <a:off x="7333113" y="1887975"/>
            <a:ext cx="2124636" cy="1775780"/>
          </a:xfrm>
          <a:prstGeom prst="roundRect">
            <a:avLst>
              <a:gd name="adj" fmla="val 3610"/>
            </a:avLst>
          </a:prstGeom>
          <a:solidFill>
            <a:srgbClr val="79A2AF">
              <a:hueOff val="-527203"/>
              <a:satOff val="15450"/>
              <a:lumOff val="17354"/>
              <a:alphaOff val="0"/>
            </a:srgbClr>
          </a:solidFill>
          <a:ln w="10795" cap="flat" cmpd="sng" algn="ctr">
            <a:solidFill>
              <a:srgbClr val="FFFFFF">
                <a:hueOff val="0"/>
                <a:satOff val="0"/>
                <a:lumOff val="0"/>
                <a:alphaOff val="0"/>
              </a:srgbClr>
            </a:solidFill>
            <a:prstDash val="solid"/>
          </a:ln>
          <a:effectLst/>
        </p:spPr>
        <p:txBody>
          <a:bodyPr spcFirstLastPara="0" vert="horz" wrap="square" lIns="48006" tIns="16002" rIns="16002" bIns="16002" numCol="1" spcCol="1270" rtlCol="0" anchor="t" anchorCtr="0">
            <a:noAutofit/>
          </a:bodyPr>
          <a:lstStyle/>
          <a:p>
            <a:pPr marL="171450" indent="-171450">
              <a:buFont typeface="Arial" panose="020B0604020202020204" pitchFamily="34" charset="0"/>
              <a:buChar char="•"/>
            </a:pPr>
            <a:endParaRPr lang="en-US" sz="800">
              <a:solidFill>
                <a:schemeClr val="tx1"/>
              </a:solidFill>
            </a:endParaRPr>
          </a:p>
          <a:p>
            <a:pPr marL="171450" indent="-171450">
              <a:buFont typeface="Arial" panose="020B0604020202020204" pitchFamily="34" charset="0"/>
              <a:buChar char="•"/>
            </a:pPr>
            <a:r>
              <a:rPr lang="en-US" sz="800">
                <a:solidFill>
                  <a:schemeClr val="tx1"/>
                </a:solidFill>
              </a:rPr>
              <a:t>D1 Change Management</a:t>
            </a:r>
          </a:p>
          <a:p>
            <a:pPr marL="171450" indent="-171450">
              <a:buFont typeface="Arial" panose="020B0604020202020204" pitchFamily="34" charset="0"/>
              <a:buChar char="•"/>
            </a:pPr>
            <a:r>
              <a:rPr lang="en-US" sz="800">
                <a:solidFill>
                  <a:schemeClr val="tx1"/>
                </a:solidFill>
              </a:rPr>
              <a:t>D2 Asset &amp; Configuration Management</a:t>
            </a:r>
          </a:p>
          <a:p>
            <a:pPr marL="171450" indent="-171450">
              <a:buFont typeface="Arial" panose="020B0604020202020204" pitchFamily="34" charset="0"/>
              <a:buChar char="•"/>
            </a:pPr>
            <a:r>
              <a:rPr lang="en-US" sz="800">
                <a:solidFill>
                  <a:schemeClr val="tx1"/>
                </a:solidFill>
              </a:rPr>
              <a:t>D3 Release &amp; Deployment Management</a:t>
            </a:r>
          </a:p>
          <a:p>
            <a:pPr marL="171450" indent="-171450">
              <a:buFont typeface="Arial" panose="020B0604020202020204" pitchFamily="34" charset="0"/>
              <a:buChar char="•"/>
            </a:pPr>
            <a:r>
              <a:rPr lang="en-US" sz="800">
                <a:solidFill>
                  <a:schemeClr val="tx1"/>
                </a:solidFill>
              </a:rPr>
              <a:t>D4 Lifecycle Management</a:t>
            </a:r>
          </a:p>
          <a:p>
            <a:pPr marL="171450" indent="-171450">
              <a:buFont typeface="Arial" panose="020B0604020202020204" pitchFamily="34" charset="0"/>
              <a:buChar char="•"/>
            </a:pPr>
            <a:r>
              <a:rPr lang="en-US" sz="800">
                <a:solidFill>
                  <a:schemeClr val="tx1"/>
                </a:solidFill>
              </a:rPr>
              <a:t>D5 Service Catalogue Management</a:t>
            </a:r>
          </a:p>
          <a:p>
            <a:pPr marL="171450" indent="-171450">
              <a:buFont typeface="Arial" panose="020B0604020202020204" pitchFamily="34" charset="0"/>
              <a:buChar char="•"/>
            </a:pPr>
            <a:r>
              <a:rPr lang="en-US" sz="800">
                <a:solidFill>
                  <a:schemeClr val="tx1"/>
                </a:solidFill>
              </a:rPr>
              <a:t>D6 Request Fulfillment</a:t>
            </a:r>
          </a:p>
          <a:p>
            <a:pPr marL="171450" indent="-171450">
              <a:buFont typeface="Arial" panose="020B0604020202020204" pitchFamily="34" charset="0"/>
              <a:buChar char="•"/>
            </a:pPr>
            <a:r>
              <a:rPr lang="en-US" sz="800">
                <a:solidFill>
                  <a:schemeClr val="tx1"/>
                </a:solidFill>
              </a:rPr>
              <a:t>D7 Service Delivery Management</a:t>
            </a:r>
          </a:p>
        </p:txBody>
      </p:sp>
      <p:sp>
        <p:nvSpPr>
          <p:cNvPr id="9" name="Afrundet rektangel 29">
            <a:extLst>
              <a:ext uri="{FF2B5EF4-FFF2-40B4-BE49-F238E27FC236}">
                <a16:creationId xmlns:a16="http://schemas.microsoft.com/office/drawing/2014/main" id="{45FC791A-98E7-76E1-678B-686AB526FA1F}"/>
              </a:ext>
            </a:extLst>
          </p:cNvPr>
          <p:cNvSpPr/>
          <p:nvPr/>
        </p:nvSpPr>
        <p:spPr>
          <a:xfrm>
            <a:off x="9515297" y="1888236"/>
            <a:ext cx="2124637" cy="1775780"/>
          </a:xfrm>
          <a:prstGeom prst="roundRect">
            <a:avLst>
              <a:gd name="adj" fmla="val 4178"/>
            </a:avLst>
          </a:prstGeom>
          <a:solidFill>
            <a:srgbClr val="79A2AF">
              <a:hueOff val="-702937"/>
              <a:satOff val="20600"/>
              <a:lumOff val="23138"/>
              <a:alphaOff val="0"/>
            </a:srgbClr>
          </a:solidFill>
          <a:ln w="10795" cap="flat" cmpd="sng" algn="ctr">
            <a:solidFill>
              <a:srgbClr val="FFFFFF">
                <a:hueOff val="0"/>
                <a:satOff val="0"/>
                <a:lumOff val="0"/>
                <a:alphaOff val="0"/>
              </a:srgbClr>
            </a:solidFill>
            <a:prstDash val="solid"/>
          </a:ln>
          <a:effectLst/>
        </p:spPr>
        <p:txBody>
          <a:bodyPr spcFirstLastPara="0" vert="horz" wrap="square" lIns="48006" tIns="16002" rIns="16002" bIns="16002" numCol="1" spcCol="1270" rtlCol="0" anchor="t" anchorCtr="0">
            <a:noAutofit/>
          </a:bodyPr>
          <a:lstStyle/>
          <a:p>
            <a:pPr marL="171450" indent="-171450">
              <a:spcBef>
                <a:spcPct val="0"/>
              </a:spcBef>
              <a:buFont typeface="Arial" panose="020B0604020202020204" pitchFamily="34" charset="0"/>
              <a:buChar char="•"/>
            </a:pPr>
            <a:endParaRPr lang="en-US" sz="800">
              <a:ln/>
              <a:solidFill>
                <a:schemeClr val="tx1"/>
              </a:solidFill>
            </a:endParaRPr>
          </a:p>
          <a:p>
            <a:pPr marL="171450" indent="-171450">
              <a:spcBef>
                <a:spcPct val="0"/>
              </a:spcBef>
              <a:buFont typeface="Arial" panose="020B0604020202020204" pitchFamily="34" charset="0"/>
              <a:buChar char="•"/>
            </a:pPr>
            <a:r>
              <a:rPr lang="en-US" sz="800">
                <a:ln/>
                <a:solidFill>
                  <a:schemeClr val="tx1"/>
                </a:solidFill>
              </a:rPr>
              <a:t>R1 Identity &amp; Access Management</a:t>
            </a:r>
          </a:p>
          <a:p>
            <a:pPr marL="171450" indent="-171450">
              <a:spcBef>
                <a:spcPct val="0"/>
              </a:spcBef>
              <a:buFont typeface="Arial" panose="020B0604020202020204" pitchFamily="34" charset="0"/>
              <a:buChar char="•"/>
            </a:pPr>
            <a:r>
              <a:rPr lang="en-US" sz="800">
                <a:ln/>
                <a:solidFill>
                  <a:schemeClr val="tx1"/>
                </a:solidFill>
              </a:rPr>
              <a:t>R2 Manage Operational Security</a:t>
            </a:r>
          </a:p>
          <a:p>
            <a:pPr marL="171450" indent="-171450">
              <a:spcBef>
                <a:spcPct val="0"/>
              </a:spcBef>
              <a:buFont typeface="Arial" panose="020B0604020202020204" pitchFamily="34" charset="0"/>
              <a:buChar char="•"/>
            </a:pPr>
            <a:r>
              <a:rPr lang="en-US" sz="800">
                <a:ln/>
                <a:solidFill>
                  <a:schemeClr val="tx1"/>
                </a:solidFill>
              </a:rPr>
              <a:t>R3 Event Management</a:t>
            </a:r>
          </a:p>
          <a:p>
            <a:pPr marL="171450" indent="-171450">
              <a:spcBef>
                <a:spcPct val="0"/>
              </a:spcBef>
              <a:buFont typeface="Arial" panose="020B0604020202020204" pitchFamily="34" charset="0"/>
              <a:buChar char="•"/>
            </a:pPr>
            <a:r>
              <a:rPr lang="en-US" sz="800">
                <a:ln/>
                <a:solidFill>
                  <a:schemeClr val="tx1"/>
                </a:solidFill>
              </a:rPr>
              <a:t>R4 Incident Management</a:t>
            </a:r>
          </a:p>
          <a:p>
            <a:pPr marL="171450" indent="-171450">
              <a:spcBef>
                <a:spcPct val="0"/>
              </a:spcBef>
              <a:buFont typeface="Arial" panose="020B0604020202020204" pitchFamily="34" charset="0"/>
              <a:buChar char="•"/>
            </a:pPr>
            <a:r>
              <a:rPr lang="en-US" sz="800">
                <a:ln/>
                <a:solidFill>
                  <a:schemeClr val="tx1"/>
                </a:solidFill>
              </a:rPr>
              <a:t>R5 Problem Management</a:t>
            </a:r>
          </a:p>
          <a:p>
            <a:pPr marL="171450" indent="-171450">
              <a:spcBef>
                <a:spcPct val="0"/>
              </a:spcBef>
              <a:buFont typeface="Arial" panose="020B0604020202020204" pitchFamily="34" charset="0"/>
              <a:buChar char="•"/>
            </a:pPr>
            <a:r>
              <a:rPr lang="en-US" sz="800">
                <a:ln/>
                <a:solidFill>
                  <a:schemeClr val="tx1"/>
                </a:solidFill>
              </a:rPr>
              <a:t>R6 Manage Operation</a:t>
            </a:r>
          </a:p>
          <a:p>
            <a:pPr marL="171450" indent="-171450">
              <a:spcBef>
                <a:spcPct val="0"/>
              </a:spcBef>
              <a:buFont typeface="Arial" panose="020B0604020202020204" pitchFamily="34" charset="0"/>
              <a:buChar char="•"/>
            </a:pPr>
            <a:r>
              <a:rPr lang="en-US" sz="800">
                <a:ln/>
                <a:solidFill>
                  <a:schemeClr val="tx1"/>
                </a:solidFill>
              </a:rPr>
              <a:t>R7 Consulting Services</a:t>
            </a:r>
          </a:p>
          <a:p>
            <a:pPr marL="171450" indent="-171450">
              <a:spcBef>
                <a:spcPct val="0"/>
              </a:spcBef>
              <a:buFont typeface="Arial" panose="020B0604020202020204" pitchFamily="34" charset="0"/>
              <a:buChar char="•"/>
            </a:pPr>
            <a:r>
              <a:rPr lang="en-US" sz="800">
                <a:ln/>
                <a:solidFill>
                  <a:schemeClr val="tx1"/>
                </a:solidFill>
              </a:rPr>
              <a:t>R8 Resource Management</a:t>
            </a:r>
          </a:p>
        </p:txBody>
      </p:sp>
      <p:sp>
        <p:nvSpPr>
          <p:cNvPr id="10" name="Rektangel 14">
            <a:extLst>
              <a:ext uri="{FF2B5EF4-FFF2-40B4-BE49-F238E27FC236}">
                <a16:creationId xmlns:a16="http://schemas.microsoft.com/office/drawing/2014/main" id="{090BF83F-E23C-4528-C70E-70AF59C633C4}"/>
              </a:ext>
            </a:extLst>
          </p:cNvPr>
          <p:cNvSpPr/>
          <p:nvPr/>
        </p:nvSpPr>
        <p:spPr>
          <a:xfrm>
            <a:off x="2979294" y="4078755"/>
            <a:ext cx="2123132" cy="5040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Finance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Contract and Billing</a:t>
            </a:r>
          </a:p>
        </p:txBody>
      </p:sp>
      <p:sp>
        <p:nvSpPr>
          <p:cNvPr id="11" name="Rektangel 15">
            <a:extLst>
              <a:ext uri="{FF2B5EF4-FFF2-40B4-BE49-F238E27FC236}">
                <a16:creationId xmlns:a16="http://schemas.microsoft.com/office/drawing/2014/main" id="{FA1D9E36-745D-C937-65D0-DB62624C9D43}"/>
              </a:ext>
            </a:extLst>
          </p:cNvPr>
          <p:cNvSpPr/>
          <p:nvPr/>
        </p:nvSpPr>
        <p:spPr>
          <a:xfrm>
            <a:off x="5155108" y="4078755"/>
            <a:ext cx="2123131" cy="5040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Human Resource</a:t>
            </a:r>
          </a:p>
        </p:txBody>
      </p:sp>
      <p:sp>
        <p:nvSpPr>
          <p:cNvPr id="12" name="Rektangel 16">
            <a:extLst>
              <a:ext uri="{FF2B5EF4-FFF2-40B4-BE49-F238E27FC236}">
                <a16:creationId xmlns:a16="http://schemas.microsoft.com/office/drawing/2014/main" id="{59383249-421D-A5B3-625B-8B4522DF9185}"/>
              </a:ext>
            </a:extLst>
          </p:cNvPr>
          <p:cNvSpPr/>
          <p:nvPr/>
        </p:nvSpPr>
        <p:spPr>
          <a:xfrm>
            <a:off x="7333113" y="4078755"/>
            <a:ext cx="2123130" cy="5040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Quality</a:t>
            </a:r>
          </a:p>
        </p:txBody>
      </p:sp>
      <p:sp>
        <p:nvSpPr>
          <p:cNvPr id="13" name="Rektangel 17">
            <a:extLst>
              <a:ext uri="{FF2B5EF4-FFF2-40B4-BE49-F238E27FC236}">
                <a16:creationId xmlns:a16="http://schemas.microsoft.com/office/drawing/2014/main" id="{5A168F87-ECE6-A3F1-BB90-174CC9A5DC2E}"/>
              </a:ext>
            </a:extLst>
          </p:cNvPr>
          <p:cNvSpPr/>
          <p:nvPr/>
        </p:nvSpPr>
        <p:spPr>
          <a:xfrm>
            <a:off x="9515297" y="4078756"/>
            <a:ext cx="2123130" cy="5040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Security, Risk and Compliance</a:t>
            </a:r>
          </a:p>
        </p:txBody>
      </p:sp>
      <p:sp>
        <p:nvSpPr>
          <p:cNvPr id="14" name="Afrundet rektangel 38">
            <a:extLst>
              <a:ext uri="{FF2B5EF4-FFF2-40B4-BE49-F238E27FC236}">
                <a16:creationId xmlns:a16="http://schemas.microsoft.com/office/drawing/2014/main" id="{6A3C06FB-2211-C853-E58E-9A992ACB70E1}"/>
              </a:ext>
            </a:extLst>
          </p:cNvPr>
          <p:cNvSpPr/>
          <p:nvPr/>
        </p:nvSpPr>
        <p:spPr>
          <a:xfrm>
            <a:off x="2979293" y="4638417"/>
            <a:ext cx="2123133" cy="1813096"/>
          </a:xfrm>
          <a:prstGeom prst="roundRect">
            <a:avLst>
              <a:gd name="adj" fmla="val 0"/>
            </a:avLst>
          </a:prstGeom>
        </p:spPr>
        <p:style>
          <a:lnRef idx="1">
            <a:schemeClr val="accent3"/>
          </a:lnRef>
          <a:fillRef idx="2">
            <a:schemeClr val="accent3"/>
          </a:fillRef>
          <a:effectRef idx="1">
            <a:schemeClr val="accent3"/>
          </a:effectRef>
          <a:fontRef idx="minor">
            <a:schemeClr val="dk1"/>
          </a:fontRef>
        </p:style>
        <p:txBody>
          <a:bodyPr lIns="91440" tIns="45720" rIns="91440" bIns="45720" rtlCol="0" anchor="t"/>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prstClr val="black"/>
              </a:solidFill>
              <a:effectLst/>
              <a:uLnTx/>
              <a:uFillTx/>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rPr>
              <a:t>G01 </a:t>
            </a:r>
            <a:r>
              <a:rPr kumimoji="0" lang="en-US" sz="800" b="0" i="0" u="none" strike="noStrike" kern="1200" cap="none" spc="0" normalizeH="0" baseline="0" noProof="0">
                <a:ln>
                  <a:noFill/>
                </a:ln>
                <a:solidFill>
                  <a:prstClr val="black"/>
                </a:solidFill>
                <a:effectLst/>
                <a:uLnTx/>
                <a:uFillTx/>
                <a:ea typeface="+mn-lt"/>
                <a:cs typeface="Calibri" panose="020F0502020204030204"/>
              </a:rPr>
              <a:t>License Management</a:t>
            </a:r>
            <a:endParaRPr kumimoji="0" lang="da-DK" sz="800" b="0" i="0" u="none" strike="noStrike" kern="1200" cap="none" spc="0" normalizeH="0" baseline="0" noProof="0">
              <a:ln>
                <a:noFill/>
              </a:ln>
              <a:solidFill>
                <a:prstClr val="black"/>
              </a:solidFill>
              <a:effectLst/>
              <a:uLnTx/>
              <a:uFillTx/>
              <a:ea typeface="+mn-lt"/>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rPr>
              <a:t>G02 Financial Management</a:t>
            </a:r>
            <a:endParaRPr kumimoji="0" lang="da-DK" sz="800" b="0" i="0" u="none" strike="noStrike" kern="1200" cap="none" spc="0" normalizeH="0" baseline="0" noProof="0">
              <a:ln>
                <a:noFill/>
              </a:ln>
              <a:solidFill>
                <a:prstClr val="black"/>
              </a:solidFill>
              <a:effectLst/>
              <a:uLnTx/>
              <a:uFillTx/>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rPr>
              <a:t>G03 Invoicing</a:t>
            </a:r>
            <a:endParaRPr kumimoji="0" lang="en-US" sz="800" b="0" i="0" u="none" strike="noStrike" kern="1200" cap="none" spc="0" normalizeH="0" baseline="0" noProof="0">
              <a:ln>
                <a:noFill/>
              </a:ln>
              <a:solidFill>
                <a:prstClr val="black"/>
              </a:solidFill>
              <a:effectLst/>
              <a:uLnTx/>
              <a:uFillTx/>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cs typeface="Calibri" panose="020F0502020204030204"/>
            </a:endParaRPr>
          </a:p>
        </p:txBody>
      </p:sp>
      <p:sp>
        <p:nvSpPr>
          <p:cNvPr id="15" name="Afrundet rektangel 39">
            <a:extLst>
              <a:ext uri="{FF2B5EF4-FFF2-40B4-BE49-F238E27FC236}">
                <a16:creationId xmlns:a16="http://schemas.microsoft.com/office/drawing/2014/main" id="{78B3972A-C848-2C25-6C36-73F4A54F27E6}"/>
              </a:ext>
            </a:extLst>
          </p:cNvPr>
          <p:cNvSpPr/>
          <p:nvPr/>
        </p:nvSpPr>
        <p:spPr>
          <a:xfrm>
            <a:off x="5155109" y="4638420"/>
            <a:ext cx="2123132" cy="1813096"/>
          </a:xfrm>
          <a:prstGeom prst="roundRect">
            <a:avLst>
              <a:gd name="adj" fmla="val 0"/>
            </a:avLst>
          </a:prstGeom>
        </p:spPr>
        <p:style>
          <a:lnRef idx="1">
            <a:schemeClr val="accent3"/>
          </a:lnRef>
          <a:fillRef idx="2">
            <a:schemeClr val="accent3"/>
          </a:fillRef>
          <a:effectRef idx="1">
            <a:schemeClr val="accent3"/>
          </a:effectRef>
          <a:fontRef idx="minor">
            <a:schemeClr val="dk1"/>
          </a:fontRef>
        </p:style>
        <p:txBody>
          <a:bodyPr rtlCol="0" anchor="t"/>
          <a:lstStyle/>
          <a:p>
            <a:pPr marL="171484" marR="0" lvl="0" indent="-171484" algn="l" defTabSz="45724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prstClr val="black"/>
              </a:solidFill>
              <a:effectLst/>
              <a:uLnTx/>
              <a:uFillTx/>
              <a:ea typeface="+mn-ea"/>
              <a:cs typeface="+mn-cs"/>
            </a:endParaRPr>
          </a:p>
          <a:p>
            <a:pPr marL="171484" marR="0" lvl="0" indent="-171484" algn="l" defTabSz="4572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ea typeface="+mn-ea"/>
                <a:cs typeface="+mn-cs"/>
              </a:rPr>
              <a:t>H1 Organization hierarchy and policies</a:t>
            </a:r>
          </a:p>
          <a:p>
            <a:pPr marL="171484" marR="0" lvl="0" indent="-171484" algn="l" defTabSz="4572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ea typeface="+mn-ea"/>
                <a:cs typeface="+mn-cs"/>
              </a:rPr>
              <a:t>H2 Recruitment Management</a:t>
            </a:r>
          </a:p>
          <a:p>
            <a:pPr marL="171484" marR="0" lvl="0" indent="-171484" algn="l" defTabSz="4572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ea typeface="+mn-ea"/>
                <a:cs typeface="+mn-cs"/>
              </a:rPr>
              <a:t>H3 Employee Onboarding and Development</a:t>
            </a:r>
          </a:p>
          <a:p>
            <a:pPr marL="171484" marR="0" lvl="0" indent="-171484" algn="l" defTabSz="4572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ea typeface="+mn-ea"/>
                <a:cs typeface="+mn-cs"/>
              </a:rPr>
              <a:t>H4 Employee change &amp; Exit management</a:t>
            </a:r>
          </a:p>
          <a:p>
            <a:pPr marL="171484" marR="0" lvl="0" indent="-171484" algn="l" defTabSz="4572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ea typeface="+mn-ea"/>
                <a:cs typeface="+mn-cs"/>
              </a:rPr>
              <a:t>H5 Compensation and benefits</a:t>
            </a:r>
          </a:p>
          <a:p>
            <a:pPr marL="171484" marR="0" lvl="0" indent="-171484" algn="l" defTabSz="4572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ea typeface="+mn-ea"/>
                <a:cs typeface="+mn-cs"/>
              </a:rPr>
              <a:t>H6 Manage leave and absence</a:t>
            </a:r>
          </a:p>
        </p:txBody>
      </p:sp>
      <p:sp>
        <p:nvSpPr>
          <p:cNvPr id="16" name="Afrundet rektangel 40">
            <a:extLst>
              <a:ext uri="{FF2B5EF4-FFF2-40B4-BE49-F238E27FC236}">
                <a16:creationId xmlns:a16="http://schemas.microsoft.com/office/drawing/2014/main" id="{134B6C06-AF10-9088-FDD5-59982C5BD630}"/>
              </a:ext>
            </a:extLst>
          </p:cNvPr>
          <p:cNvSpPr/>
          <p:nvPr/>
        </p:nvSpPr>
        <p:spPr>
          <a:xfrm>
            <a:off x="7333113" y="4638419"/>
            <a:ext cx="2123132" cy="1813096"/>
          </a:xfrm>
          <a:prstGeom prst="roundRect">
            <a:avLst>
              <a:gd name="adj" fmla="val 0"/>
            </a:avLst>
          </a:prstGeom>
        </p:spPr>
        <p:style>
          <a:lnRef idx="1">
            <a:schemeClr val="accent3"/>
          </a:lnRef>
          <a:fillRef idx="2">
            <a:schemeClr val="accent3"/>
          </a:fillRef>
          <a:effectRef idx="1">
            <a:schemeClr val="accent3"/>
          </a:effectRef>
          <a:fontRef idx="minor">
            <a:schemeClr val="dk1"/>
          </a:fontRef>
        </p:style>
        <p:txBody>
          <a:bodyPr rtlCol="0" anchor="t"/>
          <a:lstStyle/>
          <a:p>
            <a:pPr marL="171484" marR="0" lvl="0" indent="-17148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prstClr val="black"/>
              </a:solidFill>
              <a:effectLst/>
              <a:uLnTx/>
              <a:uFillTx/>
              <a:ea typeface="+mn-ea"/>
              <a:cs typeface="+mn-cs"/>
            </a:endParaRPr>
          </a:p>
          <a:p>
            <a:pPr marL="171484" marR="0" lvl="0" indent="-17148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ea typeface="+mn-ea"/>
                <a:cs typeface="+mn-cs"/>
              </a:rPr>
              <a:t>Q1 Document Management</a:t>
            </a:r>
          </a:p>
          <a:p>
            <a:pPr marL="171484" marR="0" lvl="0" indent="-17148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ea typeface="+mn-ea"/>
                <a:cs typeface="+mn-cs"/>
              </a:rPr>
              <a:t>Q2 Quality Management</a:t>
            </a:r>
          </a:p>
        </p:txBody>
      </p:sp>
      <p:sp>
        <p:nvSpPr>
          <p:cNvPr id="17" name="Afrundet rektangel 41">
            <a:extLst>
              <a:ext uri="{FF2B5EF4-FFF2-40B4-BE49-F238E27FC236}">
                <a16:creationId xmlns:a16="http://schemas.microsoft.com/office/drawing/2014/main" id="{23AD2CE9-223F-BDDF-1A02-2D67D0F1D93F}"/>
              </a:ext>
            </a:extLst>
          </p:cNvPr>
          <p:cNvSpPr/>
          <p:nvPr/>
        </p:nvSpPr>
        <p:spPr>
          <a:xfrm>
            <a:off x="9515297" y="4638419"/>
            <a:ext cx="2123131" cy="1813096"/>
          </a:xfrm>
          <a:prstGeom prst="roundRect">
            <a:avLst>
              <a:gd name="adj" fmla="val 0"/>
            </a:avLst>
          </a:prstGeom>
        </p:spPr>
        <p:style>
          <a:lnRef idx="1">
            <a:schemeClr val="accent3"/>
          </a:lnRef>
          <a:fillRef idx="2">
            <a:schemeClr val="accent3"/>
          </a:fillRef>
          <a:effectRef idx="1">
            <a:schemeClr val="accent3"/>
          </a:effectRef>
          <a:fontRef idx="minor">
            <a:schemeClr val="dk1"/>
          </a:fontRef>
        </p:style>
        <p:txBody>
          <a:bodyPr rtlCol="0" anchor="t"/>
          <a:lstStyle/>
          <a:p>
            <a:pPr marL="171484" marR="0" lvl="0" indent="-17148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prstClr val="black"/>
              </a:solidFill>
              <a:effectLst/>
              <a:uLnTx/>
              <a:uFillTx/>
              <a:ea typeface="+mn-ea"/>
              <a:cs typeface="+mn-cs"/>
            </a:endParaRPr>
          </a:p>
          <a:p>
            <a:pPr marL="171484" marR="0" lvl="0" indent="-17148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ea typeface="+mn-ea"/>
                <a:cs typeface="+mn-cs"/>
              </a:rPr>
              <a:t>C1 Internal Audit</a:t>
            </a:r>
          </a:p>
          <a:p>
            <a:pPr marL="171484" marR="0" lvl="0" indent="-17148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ea typeface="+mn-ea"/>
                <a:cs typeface="+mn-cs"/>
              </a:rPr>
              <a:t>C2 Management Review</a:t>
            </a:r>
          </a:p>
          <a:p>
            <a:pPr marL="171484" marR="0" lvl="0" indent="-17148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ea typeface="+mn-ea"/>
                <a:cs typeface="+mn-cs"/>
              </a:rPr>
              <a:t>C3 Information Security Management</a:t>
            </a:r>
          </a:p>
          <a:p>
            <a:pPr marL="171484" marR="0" lvl="0" indent="-17148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ea typeface="+mn-ea"/>
                <a:cs typeface="+mn-cs"/>
              </a:rPr>
              <a:t>C4 Enterprise Risk Management</a:t>
            </a:r>
          </a:p>
        </p:txBody>
      </p:sp>
      <p:sp>
        <p:nvSpPr>
          <p:cNvPr id="18" name="Rektangel 14">
            <a:extLst>
              <a:ext uri="{FF2B5EF4-FFF2-40B4-BE49-F238E27FC236}">
                <a16:creationId xmlns:a16="http://schemas.microsoft.com/office/drawing/2014/main" id="{DD73EBBC-8B58-83B6-CDB5-4396A422BD17}"/>
              </a:ext>
            </a:extLst>
          </p:cNvPr>
          <p:cNvSpPr/>
          <p:nvPr/>
        </p:nvSpPr>
        <p:spPr>
          <a:xfrm>
            <a:off x="797110" y="4078755"/>
            <a:ext cx="2123132" cy="5040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Finance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mn-cs"/>
              </a:rPr>
              <a:t>Accounting</a:t>
            </a:r>
          </a:p>
        </p:txBody>
      </p:sp>
      <p:sp>
        <p:nvSpPr>
          <p:cNvPr id="19" name="Afrundet rektangel 21">
            <a:extLst>
              <a:ext uri="{FF2B5EF4-FFF2-40B4-BE49-F238E27FC236}">
                <a16:creationId xmlns:a16="http://schemas.microsoft.com/office/drawing/2014/main" id="{2228573C-21D3-D094-63D8-88A739DADF0F}"/>
              </a:ext>
            </a:extLst>
          </p:cNvPr>
          <p:cNvSpPr/>
          <p:nvPr/>
        </p:nvSpPr>
        <p:spPr>
          <a:xfrm>
            <a:off x="797109" y="4638417"/>
            <a:ext cx="2123133" cy="1813096"/>
          </a:xfrm>
          <a:prstGeom prst="roundRect">
            <a:avLst>
              <a:gd name="adj" fmla="val 0"/>
            </a:avLst>
          </a:prstGeom>
        </p:spPr>
        <p:style>
          <a:lnRef idx="1">
            <a:schemeClr val="accent3"/>
          </a:lnRef>
          <a:fillRef idx="2">
            <a:schemeClr val="accent3"/>
          </a:fillRef>
          <a:effectRef idx="1">
            <a:schemeClr val="accent3"/>
          </a:effectRef>
          <a:fontRef idx="minor">
            <a:schemeClr val="dk1"/>
          </a:fontRef>
        </p:style>
        <p:txBody>
          <a:bodyPr lIns="91440" tIns="45720" rIns="91440" bIns="45720" rtlCol="0" anchor="t"/>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prstClr val="black"/>
              </a:solidFill>
              <a:effectLst/>
              <a:uLnTx/>
              <a:uFillTx/>
              <a:ea typeface="+mn-ea"/>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ea typeface="+mn-ea"/>
              </a:rPr>
              <a:t>F01 Account payable</a:t>
            </a:r>
            <a:endParaRPr kumimoji="0" lang="da-DK" sz="800" b="0" i="0" u="none" strike="noStrike" kern="1200" cap="none" spc="0" normalizeH="0" baseline="0" noProof="0">
              <a:ln>
                <a:noFill/>
              </a:ln>
              <a:solidFill>
                <a:prstClr val="black"/>
              </a:solidFill>
              <a:effectLst/>
              <a:uLnTx/>
              <a:uFillTx/>
              <a:ea typeface="+mn-ea"/>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ea typeface="+mn-ea"/>
              </a:rPr>
              <a:t>F02 Account receivable </a:t>
            </a:r>
            <a:endParaRPr kumimoji="0" lang="en-US" sz="800" b="0" i="0" u="none" strike="noStrike" kern="1200" cap="none" spc="0" normalizeH="0" baseline="0" noProof="0">
              <a:ln>
                <a:noFill/>
              </a:ln>
              <a:solidFill>
                <a:prstClr val="black"/>
              </a:solidFill>
              <a:effectLst/>
              <a:uLnTx/>
              <a:uFillTx/>
              <a:ea typeface="+mn-ea"/>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ea typeface="+mn-ea"/>
              </a:rPr>
              <a:t>F03 General ledger</a:t>
            </a:r>
            <a:endParaRPr kumimoji="0" lang="en-US" sz="800" b="0" i="0" u="none" strike="noStrike" kern="1200" cap="none" spc="0" normalizeH="0" baseline="0" noProof="0">
              <a:ln>
                <a:noFill/>
              </a:ln>
              <a:solidFill>
                <a:prstClr val="black"/>
              </a:solidFill>
              <a:effectLst/>
              <a:uLnTx/>
              <a:uFillTx/>
              <a:ea typeface="+mn-ea"/>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ea typeface="+mn-ea"/>
              </a:rPr>
              <a:t>F04 Bank</a:t>
            </a:r>
            <a:endParaRPr kumimoji="0" lang="en-US" sz="800" b="0" i="0" u="none" strike="noStrike" kern="1200" cap="none" spc="0" normalizeH="0" baseline="0" noProof="0">
              <a:ln>
                <a:noFill/>
              </a:ln>
              <a:solidFill>
                <a:prstClr val="black"/>
              </a:solidFill>
              <a:effectLst/>
              <a:uLnTx/>
              <a:uFillTx/>
              <a:ea typeface="+mn-ea"/>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ea typeface="+mn-ea"/>
              </a:rPr>
              <a:t>F05 Budget</a:t>
            </a:r>
            <a:endParaRPr kumimoji="0" lang="en-US" sz="800" b="0" i="0" u="none" strike="noStrike" kern="1200" cap="none" spc="0" normalizeH="0" baseline="0" noProof="0">
              <a:ln>
                <a:noFill/>
              </a:ln>
              <a:solidFill>
                <a:prstClr val="black"/>
              </a:solidFill>
              <a:effectLst/>
              <a:uLnTx/>
              <a:uFillTx/>
              <a:ea typeface="+mn-ea"/>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ea typeface="+mn-ea"/>
              </a:rPr>
              <a:t>F06 Fixed assets</a:t>
            </a:r>
            <a:endParaRPr kumimoji="0" lang="en-US" sz="800" b="0" i="0" u="none" strike="noStrike" kern="1200" cap="none" spc="0" normalizeH="0" baseline="0" noProof="0">
              <a:ln>
                <a:noFill/>
              </a:ln>
              <a:solidFill>
                <a:prstClr val="black"/>
              </a:solidFill>
              <a:effectLst/>
              <a:uLnTx/>
              <a:uFillTx/>
              <a:ea typeface="+mn-ea"/>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ea typeface="+mn-ea"/>
              </a:rPr>
              <a:t>F07 Reports &amp; KPI</a:t>
            </a:r>
            <a:endParaRPr kumimoji="0" lang="en-US" sz="800" b="0" i="0" u="none" strike="noStrike" kern="1200" cap="none" spc="0" normalizeH="0" baseline="0" noProof="0">
              <a:ln>
                <a:noFill/>
              </a:ln>
              <a:solidFill>
                <a:prstClr val="black"/>
              </a:solidFill>
              <a:effectLst/>
              <a:uLnTx/>
              <a:uFillTx/>
              <a:ea typeface="+mn-ea"/>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ea typeface="+mn-ea"/>
              </a:rPr>
              <a:t>F08 Procurement &amp; Vendor Management</a:t>
            </a:r>
            <a:endParaRPr kumimoji="0" lang="en-US" sz="800" b="0" i="0" u="none" strike="noStrike" kern="1200" cap="none" spc="0" normalizeH="0" baseline="0" noProof="0">
              <a:ln>
                <a:noFill/>
              </a:ln>
              <a:solidFill>
                <a:prstClr val="black"/>
              </a:solidFill>
              <a:effectLst/>
              <a:uLnTx/>
              <a:uFillTx/>
              <a:ea typeface="+mn-ea"/>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ea typeface="+mn-ea"/>
              </a:rPr>
              <a:t>F09 Business Intelligence</a:t>
            </a:r>
            <a:endParaRPr kumimoji="0" lang="en-US" sz="800" b="0" i="0" u="none" strike="noStrike" kern="1200" cap="none" spc="0" normalizeH="0" baseline="0" noProof="0">
              <a:ln>
                <a:noFill/>
              </a:ln>
              <a:solidFill>
                <a:prstClr val="black"/>
              </a:solidFill>
              <a:effectLst/>
              <a:uLnTx/>
              <a:uFillTx/>
              <a:ea typeface="+mn-ea"/>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ea typeface="+mn-ea"/>
              </a:rPr>
              <a:t>F10 Payroll Management</a:t>
            </a:r>
            <a:endParaRPr kumimoji="0" lang="en-US" sz="800" b="0" i="0" u="none" strike="noStrike" kern="1200" cap="none" spc="0" normalizeH="0" baseline="0" noProof="0">
              <a:ln>
                <a:noFill/>
              </a:ln>
              <a:solidFill>
                <a:prstClr val="black"/>
              </a:solidFill>
              <a:effectLst/>
              <a:uLnTx/>
              <a:uFillTx/>
              <a:ea typeface="+mn-ea"/>
              <a:cs typeface="Calibri" panose="020F0502020204030204"/>
            </a:endParaRPr>
          </a:p>
        </p:txBody>
      </p:sp>
      <p:sp>
        <p:nvSpPr>
          <p:cNvPr id="20" name="Afrundet rektangel 22">
            <a:extLst>
              <a:ext uri="{FF2B5EF4-FFF2-40B4-BE49-F238E27FC236}">
                <a16:creationId xmlns:a16="http://schemas.microsoft.com/office/drawing/2014/main" id="{CC79606A-D68D-604F-1812-D80AFD17B635}"/>
              </a:ext>
            </a:extLst>
          </p:cNvPr>
          <p:cNvSpPr/>
          <p:nvPr/>
        </p:nvSpPr>
        <p:spPr>
          <a:xfrm>
            <a:off x="801975" y="1887975"/>
            <a:ext cx="2124636" cy="1775780"/>
          </a:xfrm>
          <a:prstGeom prst="roundRect">
            <a:avLst>
              <a:gd name="adj" fmla="val 4178"/>
            </a:avLst>
          </a:prstGeom>
          <a:solidFill>
            <a:srgbClr val="79A2AF">
              <a:hueOff val="0"/>
              <a:satOff val="0"/>
              <a:lumOff val="0"/>
              <a:alphaOff val="0"/>
            </a:srgbClr>
          </a:solidFill>
          <a:ln w="10795" cap="flat" cmpd="sng" algn="ctr">
            <a:solidFill>
              <a:srgbClr val="FFFFFF">
                <a:hueOff val="0"/>
                <a:satOff val="0"/>
                <a:lumOff val="0"/>
                <a:alphaOff val="0"/>
              </a:srgbClr>
            </a:solidFill>
            <a:prstDash val="solid"/>
          </a:ln>
          <a:effectLst/>
        </p:spPr>
        <p:txBody>
          <a:bodyPr spcFirstLastPara="0" vert="horz" wrap="square" lIns="40005" tIns="13335" rIns="13335" bIns="13335" numCol="1" spcCol="1270" rtlCol="0" anchor="t" anchorCtr="0">
            <a:noAutofit/>
          </a:bodyPr>
          <a:lstStyle/>
          <a:p>
            <a:pPr marL="171450" indent="-171450">
              <a:buFont typeface="Arial" panose="020B0604020202020204" pitchFamily="34" charset="0"/>
              <a:buChar char="•"/>
            </a:pPr>
            <a:endParaRPr lang="en-US" sz="800">
              <a:ln/>
            </a:endParaRPr>
          </a:p>
          <a:p>
            <a:pPr marL="171450" indent="-171450">
              <a:buFont typeface="Arial" panose="020B0604020202020204" pitchFamily="34" charset="0"/>
              <a:buChar char="•"/>
            </a:pPr>
            <a:r>
              <a:rPr lang="en-US" sz="800">
                <a:ln/>
              </a:rPr>
              <a:t>S1 Marketing</a:t>
            </a:r>
          </a:p>
          <a:p>
            <a:pPr marL="171450" indent="-171450">
              <a:buFont typeface="Arial" panose="020B0604020202020204" pitchFamily="34" charset="0"/>
              <a:buChar char="•"/>
            </a:pPr>
            <a:r>
              <a:rPr lang="en-US" sz="800">
                <a:ln/>
              </a:rPr>
              <a:t>S2 Sales Management</a:t>
            </a:r>
          </a:p>
        </p:txBody>
      </p:sp>
    </p:spTree>
    <p:extLst>
      <p:ext uri="{BB962C8B-B14F-4D97-AF65-F5344CB8AC3E}">
        <p14:creationId xmlns:p14="http://schemas.microsoft.com/office/powerpoint/2010/main" val="356572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Graphic spid="5" grpId="0">
        <p:bldAsOne/>
      </p:bldGraphic>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CBBF-23C3-47CC-9997-3B9EAB4FA662}"/>
              </a:ext>
            </a:extLst>
          </p:cNvPr>
          <p:cNvSpPr>
            <a:spLocks noGrp="1"/>
          </p:cNvSpPr>
          <p:nvPr>
            <p:ph type="title"/>
          </p:nvPr>
        </p:nvSpPr>
        <p:spPr/>
        <p:txBody>
          <a:bodyPr/>
          <a:lstStyle/>
          <a:p>
            <a:r>
              <a:rPr lang="en-US"/>
              <a:t>Process owner</a:t>
            </a:r>
          </a:p>
        </p:txBody>
      </p:sp>
      <p:sp>
        <p:nvSpPr>
          <p:cNvPr id="4" name="Text Placeholder 3">
            <a:extLst>
              <a:ext uri="{FF2B5EF4-FFF2-40B4-BE49-F238E27FC236}">
                <a16:creationId xmlns:a16="http://schemas.microsoft.com/office/drawing/2014/main" id="{F4B695F5-71B7-4976-B57E-18BA3DA993AF}"/>
              </a:ext>
            </a:extLst>
          </p:cNvPr>
          <p:cNvSpPr>
            <a:spLocks noGrp="1"/>
          </p:cNvSpPr>
          <p:nvPr>
            <p:ph idx="1"/>
          </p:nvPr>
        </p:nvSpPr>
        <p:spPr>
          <a:xfrm>
            <a:off x="401638" y="1135270"/>
            <a:ext cx="10440000" cy="4230916"/>
          </a:xfrm>
        </p:spPr>
        <p:txBody>
          <a:bodyPr/>
          <a:lstStyle/>
          <a:p>
            <a:pPr marL="285807" indent="-285807">
              <a:buFont typeface="Arial" panose="020B0604020202020204" pitchFamily="34" charset="0"/>
              <a:buChar char="•"/>
            </a:pPr>
            <a:r>
              <a:rPr lang="en-US" sz="1800"/>
              <a:t>Consult stakeholders (service/system/data/contract owners) before process changes</a:t>
            </a:r>
          </a:p>
          <a:p>
            <a:pPr marL="285807" indent="-285807">
              <a:buFont typeface="Arial" panose="020B0604020202020204" pitchFamily="34" charset="0"/>
              <a:buChar char="•"/>
            </a:pPr>
            <a:r>
              <a:rPr lang="en-US" sz="1800"/>
              <a:t>Ensure training of process users</a:t>
            </a:r>
          </a:p>
          <a:p>
            <a:pPr marL="285807" indent="-285807">
              <a:buFont typeface="Arial" panose="020B0604020202020204" pitchFamily="34" charset="0"/>
              <a:buChar char="•"/>
            </a:pPr>
            <a:r>
              <a:rPr lang="en-US" sz="1800"/>
              <a:t>Ensure compliance with requirements (customer requirements, legislation, internal)</a:t>
            </a:r>
          </a:p>
          <a:p>
            <a:pPr marL="285807" indent="-285807">
              <a:buFont typeface="Arial" panose="020B0604020202020204" pitchFamily="34" charset="0"/>
              <a:buChar char="•"/>
            </a:pPr>
            <a:r>
              <a:rPr lang="en-US" sz="1800"/>
              <a:t>Define monitoring metrics and ensure implementation</a:t>
            </a:r>
          </a:p>
          <a:p>
            <a:pPr marL="285807" indent="-285807">
              <a:buFont typeface="Arial" panose="020B0604020202020204" pitchFamily="34" charset="0"/>
              <a:buChar char="•"/>
            </a:pPr>
            <a:r>
              <a:rPr lang="en-US" sz="1800"/>
              <a:t>Obtain input from other relevant sources (e.g. customer/employee satisfaction surveys)</a:t>
            </a:r>
          </a:p>
          <a:p>
            <a:pPr marL="285807" indent="-285807">
              <a:buFont typeface="Arial" panose="020B0604020202020204" pitchFamily="34" charset="0"/>
              <a:buChar char="•"/>
            </a:pPr>
            <a:r>
              <a:rPr lang="en-US" sz="1800"/>
              <a:t>Annual process evaluation  - documented</a:t>
            </a:r>
          </a:p>
          <a:p>
            <a:pPr marL="285807" indent="-285807">
              <a:buFont typeface="Arial" panose="020B0604020202020204" pitchFamily="34" charset="0"/>
              <a:buChar char="•"/>
            </a:pPr>
            <a:r>
              <a:rPr lang="en-US" sz="1800"/>
              <a:t>Based on incidents and risks, evaluate process when necessary</a:t>
            </a:r>
          </a:p>
          <a:p>
            <a:pPr marL="285807" indent="-285807">
              <a:buFont typeface="Arial" panose="020B0604020202020204" pitchFamily="34" charset="0"/>
              <a:buChar char="•"/>
            </a:pPr>
            <a:r>
              <a:rPr lang="en-US" sz="1800"/>
              <a:t>At least annually formal risk evaluation</a:t>
            </a:r>
          </a:p>
          <a:p>
            <a:pPr marL="285807" indent="-285807">
              <a:buFont typeface="Arial" panose="020B0604020202020204" pitchFamily="34" charset="0"/>
              <a:buChar char="•"/>
            </a:pPr>
            <a:r>
              <a:rPr lang="en-US" sz="1800"/>
              <a:t>Follow up on internal audit findings</a:t>
            </a:r>
          </a:p>
          <a:p>
            <a:pPr marL="285807" indent="-285807">
              <a:buFont typeface="Arial" panose="020B0604020202020204" pitchFamily="34" charset="0"/>
              <a:buChar char="•"/>
            </a:pPr>
            <a:endParaRPr lang="en-US" sz="1800"/>
          </a:p>
          <a:p>
            <a:pPr marL="285807" indent="-285807">
              <a:buFont typeface="Arial" panose="020B0604020202020204" pitchFamily="34" charset="0"/>
              <a:buChar char="•"/>
            </a:pPr>
            <a:endParaRPr lang="en-US" sz="1800"/>
          </a:p>
        </p:txBody>
      </p:sp>
      <p:sp>
        <p:nvSpPr>
          <p:cNvPr id="5" name="Rectangle 4">
            <a:extLst>
              <a:ext uri="{FF2B5EF4-FFF2-40B4-BE49-F238E27FC236}">
                <a16:creationId xmlns:a16="http://schemas.microsoft.com/office/drawing/2014/main" id="{6AF7DAD5-04B8-4A06-B36C-38E212B705FE}"/>
              </a:ext>
            </a:extLst>
          </p:cNvPr>
          <p:cNvSpPr/>
          <p:nvPr/>
        </p:nvSpPr>
        <p:spPr>
          <a:xfrm>
            <a:off x="7589562" y="3429000"/>
            <a:ext cx="3310406" cy="2308324"/>
          </a:xfrm>
          <a:prstGeom prst="rect">
            <a:avLst/>
          </a:prstGeom>
          <a:solidFill>
            <a:schemeClr val="accent2">
              <a:lumMod val="20000"/>
              <a:lumOff val="80000"/>
            </a:schemeClr>
          </a:solidFill>
        </p:spPr>
        <p:txBody>
          <a:bodyPr wrap="square">
            <a:spAutoFit/>
          </a:bodyPr>
          <a:lstStyle/>
          <a:p>
            <a:r>
              <a:rPr lang="en-US" sz="1600"/>
              <a:t>Process owner must obtain the position of Head of Department or higher. </a:t>
            </a:r>
          </a:p>
          <a:p>
            <a:endParaRPr lang="en-US" sz="1600"/>
          </a:p>
          <a:p>
            <a:r>
              <a:rPr lang="en-US" sz="1600"/>
              <a:t>The process owner may appoint a process manager to carry out day-to-day activities. In which case this must be reflected in process documentation.</a:t>
            </a:r>
          </a:p>
        </p:txBody>
      </p:sp>
    </p:spTree>
    <p:extLst>
      <p:ext uri="{BB962C8B-B14F-4D97-AF65-F5344CB8AC3E}">
        <p14:creationId xmlns:p14="http://schemas.microsoft.com/office/powerpoint/2010/main" val="21418819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
            <a:extLst>
              <a:ext uri="{FF2B5EF4-FFF2-40B4-BE49-F238E27FC236}">
                <a16:creationId xmlns:a16="http://schemas.microsoft.com/office/drawing/2014/main" id="{1A27E796-E2EB-4219-9AA0-1EBDD24BEF87}"/>
              </a:ext>
            </a:extLst>
          </p:cNvPr>
          <p:cNvSpPr>
            <a:spLocks noGrp="1"/>
          </p:cNvSpPr>
          <p:nvPr>
            <p:ph type="title"/>
          </p:nvPr>
        </p:nvSpPr>
        <p:spPr>
          <a:ln w="28575">
            <a:noFill/>
          </a:ln>
        </p:spPr>
        <p:txBody>
          <a:bodyPr/>
          <a:lstStyle/>
          <a:p>
            <a:r>
              <a:rPr lang="da-DK"/>
              <a:t>Document types</a:t>
            </a:r>
            <a:endParaRPr lang="en-US"/>
          </a:p>
        </p:txBody>
      </p:sp>
      <p:grpSp>
        <p:nvGrpSpPr>
          <p:cNvPr id="4" name="Group 3">
            <a:extLst>
              <a:ext uri="{FF2B5EF4-FFF2-40B4-BE49-F238E27FC236}">
                <a16:creationId xmlns:a16="http://schemas.microsoft.com/office/drawing/2014/main" id="{B494A356-179E-4A7C-850B-72D2E5AFD452}"/>
              </a:ext>
            </a:extLst>
          </p:cNvPr>
          <p:cNvGrpSpPr/>
          <p:nvPr/>
        </p:nvGrpSpPr>
        <p:grpSpPr>
          <a:xfrm>
            <a:off x="-700690" y="2664282"/>
            <a:ext cx="4984761" cy="5582038"/>
            <a:chOff x="-1401395" y="5327947"/>
            <a:chExt cx="9968368" cy="11162783"/>
          </a:xfrm>
        </p:grpSpPr>
        <p:sp>
          <p:nvSpPr>
            <p:cNvPr id="5" name="Isosceles Triangle 4">
              <a:extLst>
                <a:ext uri="{FF2B5EF4-FFF2-40B4-BE49-F238E27FC236}">
                  <a16:creationId xmlns:a16="http://schemas.microsoft.com/office/drawing/2014/main" id="{F70F8E6B-ACB9-47FA-BBDD-D6B604FFD46E}"/>
                </a:ext>
              </a:extLst>
            </p:cNvPr>
            <p:cNvSpPr/>
            <p:nvPr/>
          </p:nvSpPr>
          <p:spPr>
            <a:xfrm rot="19749413">
              <a:off x="-1401395" y="5327947"/>
              <a:ext cx="7801957" cy="11162783"/>
            </a:xfrm>
            <a:prstGeom prst="triangl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6" name="Straight Connector 5">
              <a:extLst>
                <a:ext uri="{FF2B5EF4-FFF2-40B4-BE49-F238E27FC236}">
                  <a16:creationId xmlns:a16="http://schemas.microsoft.com/office/drawing/2014/main" id="{86632FF0-E892-452E-9025-638BC446D4D8}"/>
                </a:ext>
              </a:extLst>
            </p:cNvPr>
            <p:cNvCxnSpPr>
              <a:cxnSpLocks/>
            </p:cNvCxnSpPr>
            <p:nvPr/>
          </p:nvCxnSpPr>
          <p:spPr>
            <a:xfrm>
              <a:off x="113136" y="6450463"/>
              <a:ext cx="8453837" cy="7052023"/>
            </a:xfrm>
            <a:prstGeom prst="line">
              <a:avLst/>
            </a:prstGeom>
            <a:ln w="38100">
              <a:solidFill>
                <a:srgbClr val="C54631"/>
              </a:solidFill>
              <a:prstDash val="lg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B9B6AD6-2D6D-41DC-9AD1-D8F433598A1B}"/>
                </a:ext>
              </a:extLst>
            </p:cNvPr>
            <p:cNvSpPr txBox="1"/>
            <p:nvPr/>
          </p:nvSpPr>
          <p:spPr>
            <a:xfrm rot="2345899">
              <a:off x="353716" y="8191195"/>
              <a:ext cx="3305137" cy="615483"/>
            </a:xfrm>
            <a:prstGeom prst="rect">
              <a:avLst/>
            </a:prstGeom>
            <a:noFill/>
            <a:ln>
              <a:noFill/>
            </a:ln>
          </p:spPr>
          <p:txBody>
            <a:bodyPr wrap="none" rtlCol="0">
              <a:spAutoFit/>
            </a:bodyPr>
            <a:lstStyle/>
            <a:p>
              <a:r>
                <a:rPr lang="en-US" sz="1400" b="1">
                  <a:solidFill>
                    <a:srgbClr val="C00000"/>
                  </a:solidFill>
                </a:rPr>
                <a:t>What we are selling</a:t>
              </a:r>
            </a:p>
          </p:txBody>
        </p:sp>
      </p:grpSp>
      <p:grpSp>
        <p:nvGrpSpPr>
          <p:cNvPr id="9" name="Group 8">
            <a:extLst>
              <a:ext uri="{FF2B5EF4-FFF2-40B4-BE49-F238E27FC236}">
                <a16:creationId xmlns:a16="http://schemas.microsoft.com/office/drawing/2014/main" id="{EE9DC9E6-E1DC-4FF8-AC71-212C0747AE23}"/>
              </a:ext>
            </a:extLst>
          </p:cNvPr>
          <p:cNvGrpSpPr/>
          <p:nvPr/>
        </p:nvGrpSpPr>
        <p:grpSpPr>
          <a:xfrm>
            <a:off x="8285569" y="1257360"/>
            <a:ext cx="4202139" cy="5913665"/>
            <a:chOff x="16569042" y="2514429"/>
            <a:chExt cx="8403305" cy="11825961"/>
          </a:xfrm>
        </p:grpSpPr>
        <p:sp>
          <p:nvSpPr>
            <p:cNvPr id="10" name="Isosceles Triangle 9">
              <a:extLst>
                <a:ext uri="{FF2B5EF4-FFF2-40B4-BE49-F238E27FC236}">
                  <a16:creationId xmlns:a16="http://schemas.microsoft.com/office/drawing/2014/main" id="{08C942A8-ABE5-4F66-8C4E-D0EC624E0CA5}"/>
                </a:ext>
              </a:extLst>
            </p:cNvPr>
            <p:cNvSpPr/>
            <p:nvPr/>
          </p:nvSpPr>
          <p:spPr>
            <a:xfrm rot="151900">
              <a:off x="16629813" y="2514429"/>
              <a:ext cx="8342534" cy="11825961"/>
            </a:xfrm>
            <a:prstGeom prst="triangl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11" name="Straight Connector 10">
              <a:extLst>
                <a:ext uri="{FF2B5EF4-FFF2-40B4-BE49-F238E27FC236}">
                  <a16:creationId xmlns:a16="http://schemas.microsoft.com/office/drawing/2014/main" id="{3553DCFC-705F-4B04-BDC4-C8D0929A1DF7}"/>
                </a:ext>
              </a:extLst>
            </p:cNvPr>
            <p:cNvCxnSpPr>
              <a:cxnSpLocks/>
            </p:cNvCxnSpPr>
            <p:nvPr/>
          </p:nvCxnSpPr>
          <p:spPr>
            <a:xfrm flipV="1">
              <a:off x="16569042" y="3226526"/>
              <a:ext cx="4135587" cy="10179746"/>
            </a:xfrm>
            <a:prstGeom prst="line">
              <a:avLst/>
            </a:prstGeom>
            <a:ln w="38100">
              <a:solidFill>
                <a:srgbClr val="C54631"/>
              </a:solidFill>
              <a:prstDash val="lg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4EA4BA8-6996-4407-A939-99EB8F6B5D91}"/>
                </a:ext>
              </a:extLst>
            </p:cNvPr>
            <p:cNvSpPr txBox="1"/>
            <p:nvPr/>
          </p:nvSpPr>
          <p:spPr>
            <a:xfrm rot="17521519">
              <a:off x="18480371" y="7516914"/>
              <a:ext cx="1690396" cy="615483"/>
            </a:xfrm>
            <a:prstGeom prst="rect">
              <a:avLst/>
            </a:prstGeom>
            <a:noFill/>
            <a:ln>
              <a:noFill/>
            </a:ln>
          </p:spPr>
          <p:txBody>
            <a:bodyPr wrap="none" rtlCol="0">
              <a:spAutoFit/>
            </a:bodyPr>
            <a:lstStyle/>
            <a:p>
              <a:r>
                <a:rPr lang="en-US" sz="1400" b="1">
                  <a:solidFill>
                    <a:srgbClr val="C00000"/>
                  </a:solidFill>
                </a:rPr>
                <a:t>Evidence</a:t>
              </a:r>
            </a:p>
          </p:txBody>
        </p:sp>
      </p:grpSp>
      <p:sp>
        <p:nvSpPr>
          <p:cNvPr id="13" name="Rectangle 12">
            <a:extLst>
              <a:ext uri="{FF2B5EF4-FFF2-40B4-BE49-F238E27FC236}">
                <a16:creationId xmlns:a16="http://schemas.microsoft.com/office/drawing/2014/main" id="{47353A80-4C7C-42AA-B509-064F822D57EA}"/>
              </a:ext>
            </a:extLst>
          </p:cNvPr>
          <p:cNvSpPr/>
          <p:nvPr/>
        </p:nvSpPr>
        <p:spPr>
          <a:xfrm rot="758839">
            <a:off x="10051468" y="4442359"/>
            <a:ext cx="1008112" cy="1368152"/>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a-DK" sz="1200">
                <a:solidFill>
                  <a:srgbClr val="56555A"/>
                </a:solidFill>
              </a:rPr>
              <a:t>Records</a:t>
            </a:r>
          </a:p>
        </p:txBody>
      </p:sp>
      <p:sp>
        <p:nvSpPr>
          <p:cNvPr id="14" name="Rectangle 12">
            <a:extLst>
              <a:ext uri="{FF2B5EF4-FFF2-40B4-BE49-F238E27FC236}">
                <a16:creationId xmlns:a16="http://schemas.microsoft.com/office/drawing/2014/main" id="{4BB3C873-177E-46FE-99FD-6375F79E2A36}"/>
              </a:ext>
            </a:extLst>
          </p:cNvPr>
          <p:cNvSpPr/>
          <p:nvPr/>
        </p:nvSpPr>
        <p:spPr>
          <a:xfrm rot="758839">
            <a:off x="484762" y="1982399"/>
            <a:ext cx="1008112" cy="1368152"/>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a-DK" sz="1200">
                <a:solidFill>
                  <a:srgbClr val="56555A"/>
                </a:solidFill>
              </a:rPr>
              <a:t>Policy</a:t>
            </a:r>
          </a:p>
          <a:p>
            <a:pPr algn="ctr"/>
            <a:r>
              <a:rPr lang="da-DK" sz="1200">
                <a:solidFill>
                  <a:srgbClr val="56555A"/>
                </a:solidFill>
              </a:rPr>
              <a:t>for </a:t>
            </a:r>
          </a:p>
          <a:p>
            <a:pPr algn="ctr"/>
            <a:r>
              <a:rPr lang="da-DK" sz="1200">
                <a:solidFill>
                  <a:srgbClr val="56555A"/>
                </a:solidFill>
              </a:rPr>
              <a:t>………..</a:t>
            </a:r>
          </a:p>
        </p:txBody>
      </p:sp>
      <p:sp>
        <p:nvSpPr>
          <p:cNvPr id="15" name="Rectangle 12">
            <a:extLst>
              <a:ext uri="{FF2B5EF4-FFF2-40B4-BE49-F238E27FC236}">
                <a16:creationId xmlns:a16="http://schemas.microsoft.com/office/drawing/2014/main" id="{6563605C-F3E2-46CA-9CA4-7479659DFB1F}"/>
              </a:ext>
            </a:extLst>
          </p:cNvPr>
          <p:cNvSpPr/>
          <p:nvPr/>
        </p:nvSpPr>
        <p:spPr>
          <a:xfrm rot="758839">
            <a:off x="4463027" y="2569146"/>
            <a:ext cx="1008112" cy="1368152"/>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a-DK" sz="1200">
                <a:solidFill>
                  <a:srgbClr val="56555A"/>
                </a:solidFill>
              </a:rPr>
              <a:t>Procedure</a:t>
            </a:r>
          </a:p>
        </p:txBody>
      </p:sp>
      <p:sp>
        <p:nvSpPr>
          <p:cNvPr id="16" name="Rectangle 12">
            <a:extLst>
              <a:ext uri="{FF2B5EF4-FFF2-40B4-BE49-F238E27FC236}">
                <a16:creationId xmlns:a16="http://schemas.microsoft.com/office/drawing/2014/main" id="{4547125F-D2E1-44E7-988A-84197E5592D7}"/>
              </a:ext>
            </a:extLst>
          </p:cNvPr>
          <p:cNvSpPr/>
          <p:nvPr/>
        </p:nvSpPr>
        <p:spPr>
          <a:xfrm rot="758839">
            <a:off x="6838521" y="5258741"/>
            <a:ext cx="1008112" cy="1368152"/>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a-DK" sz="1200">
                <a:solidFill>
                  <a:srgbClr val="56555A"/>
                </a:solidFill>
              </a:rPr>
              <a:t>Work Instruction</a:t>
            </a:r>
          </a:p>
        </p:txBody>
      </p:sp>
      <p:sp>
        <p:nvSpPr>
          <p:cNvPr id="17" name="Rectangle 12">
            <a:extLst>
              <a:ext uri="{FF2B5EF4-FFF2-40B4-BE49-F238E27FC236}">
                <a16:creationId xmlns:a16="http://schemas.microsoft.com/office/drawing/2014/main" id="{EB9866FA-85A8-40C6-996F-A09A65393930}"/>
              </a:ext>
            </a:extLst>
          </p:cNvPr>
          <p:cNvSpPr/>
          <p:nvPr/>
        </p:nvSpPr>
        <p:spPr>
          <a:xfrm rot="758839">
            <a:off x="2113180" y="2654650"/>
            <a:ext cx="1008112" cy="1368152"/>
          </a:xfrm>
          <a:prstGeom prst="rect">
            <a:avLst/>
          </a:prstGeom>
          <a:solidFill>
            <a:schemeClr val="bg1"/>
          </a:solidFill>
          <a:ln w="762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a-DK" sz="1200">
                <a:solidFill>
                  <a:srgbClr val="56555A"/>
                </a:solidFill>
              </a:rPr>
              <a:t>Process for </a:t>
            </a:r>
          </a:p>
          <a:p>
            <a:pPr algn="ctr"/>
            <a:r>
              <a:rPr lang="da-DK" sz="1200">
                <a:solidFill>
                  <a:srgbClr val="56555A"/>
                </a:solidFill>
              </a:rPr>
              <a:t>………..</a:t>
            </a:r>
          </a:p>
        </p:txBody>
      </p:sp>
      <p:sp>
        <p:nvSpPr>
          <p:cNvPr id="18" name="Rectangle 12">
            <a:extLst>
              <a:ext uri="{FF2B5EF4-FFF2-40B4-BE49-F238E27FC236}">
                <a16:creationId xmlns:a16="http://schemas.microsoft.com/office/drawing/2014/main" id="{284F5BAF-92A8-4BEC-AE4C-3B81803260A9}"/>
              </a:ext>
            </a:extLst>
          </p:cNvPr>
          <p:cNvSpPr/>
          <p:nvPr/>
        </p:nvSpPr>
        <p:spPr>
          <a:xfrm rot="758839">
            <a:off x="3848694" y="3346986"/>
            <a:ext cx="1008112" cy="1368152"/>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a-DK" sz="1200">
                <a:solidFill>
                  <a:srgbClr val="56555A"/>
                </a:solidFill>
              </a:rPr>
              <a:t>Procedure</a:t>
            </a:r>
          </a:p>
        </p:txBody>
      </p:sp>
      <p:sp>
        <p:nvSpPr>
          <p:cNvPr id="19" name="Rectangle 12">
            <a:extLst>
              <a:ext uri="{FF2B5EF4-FFF2-40B4-BE49-F238E27FC236}">
                <a16:creationId xmlns:a16="http://schemas.microsoft.com/office/drawing/2014/main" id="{3FBD2E52-240B-4208-B045-4E219B477337}"/>
              </a:ext>
            </a:extLst>
          </p:cNvPr>
          <p:cNvSpPr/>
          <p:nvPr/>
        </p:nvSpPr>
        <p:spPr>
          <a:xfrm rot="758839">
            <a:off x="3862840" y="4979345"/>
            <a:ext cx="1008112" cy="1368152"/>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a-DK" sz="1200">
                <a:solidFill>
                  <a:srgbClr val="56555A"/>
                </a:solidFill>
              </a:rPr>
              <a:t>Procedure</a:t>
            </a:r>
          </a:p>
        </p:txBody>
      </p:sp>
      <p:sp>
        <p:nvSpPr>
          <p:cNvPr id="20" name="Rectangle 12">
            <a:extLst>
              <a:ext uri="{FF2B5EF4-FFF2-40B4-BE49-F238E27FC236}">
                <a16:creationId xmlns:a16="http://schemas.microsoft.com/office/drawing/2014/main" id="{6E45E6A4-C5DD-4DDF-94A3-1B6470B701C3}"/>
              </a:ext>
            </a:extLst>
          </p:cNvPr>
          <p:cNvSpPr/>
          <p:nvPr/>
        </p:nvSpPr>
        <p:spPr>
          <a:xfrm rot="758839">
            <a:off x="6940520" y="3126634"/>
            <a:ext cx="1008112" cy="1368152"/>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a-DK" sz="1200">
                <a:solidFill>
                  <a:srgbClr val="56555A"/>
                </a:solidFill>
              </a:rPr>
              <a:t>Work Instruction</a:t>
            </a:r>
          </a:p>
        </p:txBody>
      </p:sp>
      <p:sp>
        <p:nvSpPr>
          <p:cNvPr id="21" name="Rectangle 12">
            <a:extLst>
              <a:ext uri="{FF2B5EF4-FFF2-40B4-BE49-F238E27FC236}">
                <a16:creationId xmlns:a16="http://schemas.microsoft.com/office/drawing/2014/main" id="{42E8EB96-6362-4CBA-9353-60E9650AD037}"/>
              </a:ext>
            </a:extLst>
          </p:cNvPr>
          <p:cNvSpPr/>
          <p:nvPr/>
        </p:nvSpPr>
        <p:spPr>
          <a:xfrm rot="758839">
            <a:off x="7480124" y="3657991"/>
            <a:ext cx="1008112" cy="1368152"/>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a-DK" sz="1200">
                <a:solidFill>
                  <a:srgbClr val="56555A"/>
                </a:solidFill>
              </a:rPr>
              <a:t>Work Instruction</a:t>
            </a:r>
          </a:p>
        </p:txBody>
      </p:sp>
      <p:sp>
        <p:nvSpPr>
          <p:cNvPr id="22" name="Rectangle 12">
            <a:extLst>
              <a:ext uri="{FF2B5EF4-FFF2-40B4-BE49-F238E27FC236}">
                <a16:creationId xmlns:a16="http://schemas.microsoft.com/office/drawing/2014/main" id="{81C2F588-DF80-4541-8975-72A566373D38}"/>
              </a:ext>
            </a:extLst>
          </p:cNvPr>
          <p:cNvSpPr/>
          <p:nvPr/>
        </p:nvSpPr>
        <p:spPr>
          <a:xfrm rot="758839">
            <a:off x="8400258" y="1864111"/>
            <a:ext cx="1008112" cy="1368152"/>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a-DK" sz="1200">
                <a:solidFill>
                  <a:srgbClr val="56555A"/>
                </a:solidFill>
              </a:rPr>
              <a:t>Work Instruction</a:t>
            </a:r>
          </a:p>
        </p:txBody>
      </p:sp>
      <p:cxnSp>
        <p:nvCxnSpPr>
          <p:cNvPr id="23" name="Straight Arrow Connector 22">
            <a:extLst>
              <a:ext uri="{FF2B5EF4-FFF2-40B4-BE49-F238E27FC236}">
                <a16:creationId xmlns:a16="http://schemas.microsoft.com/office/drawing/2014/main" id="{1C768D60-817A-4BFE-9E77-4489045E30EF}"/>
              </a:ext>
            </a:extLst>
          </p:cNvPr>
          <p:cNvCxnSpPr>
            <a:cxnSpLocks/>
          </p:cNvCxnSpPr>
          <p:nvPr/>
        </p:nvCxnSpPr>
        <p:spPr>
          <a:xfrm flipV="1">
            <a:off x="1637797" y="2694279"/>
            <a:ext cx="496139" cy="1221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78E82AD-99CA-4D1C-B4C1-5C01777E68EA}"/>
              </a:ext>
            </a:extLst>
          </p:cNvPr>
          <p:cNvCxnSpPr>
            <a:cxnSpLocks/>
          </p:cNvCxnSpPr>
          <p:nvPr/>
        </p:nvCxnSpPr>
        <p:spPr>
          <a:xfrm flipV="1">
            <a:off x="3284458" y="2981528"/>
            <a:ext cx="983324" cy="1657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2E91C0C-1FBC-4400-8437-FE408AC6E535}"/>
              </a:ext>
            </a:extLst>
          </p:cNvPr>
          <p:cNvCxnSpPr/>
          <p:nvPr/>
        </p:nvCxnSpPr>
        <p:spPr>
          <a:xfrm>
            <a:off x="3287688" y="3338726"/>
            <a:ext cx="374058" cy="3575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0B2F23B-7E7D-4C23-9B7B-017772A4ACF1}"/>
              </a:ext>
            </a:extLst>
          </p:cNvPr>
          <p:cNvCxnSpPr>
            <a:cxnSpLocks/>
          </p:cNvCxnSpPr>
          <p:nvPr/>
        </p:nvCxnSpPr>
        <p:spPr>
          <a:xfrm>
            <a:off x="3303552" y="3772999"/>
            <a:ext cx="523740" cy="139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91BE08D-7D6D-44FB-8601-0A389DAC780F}"/>
              </a:ext>
            </a:extLst>
          </p:cNvPr>
          <p:cNvCxnSpPr>
            <a:cxnSpLocks/>
          </p:cNvCxnSpPr>
          <p:nvPr/>
        </p:nvCxnSpPr>
        <p:spPr>
          <a:xfrm flipV="1">
            <a:off x="5825811" y="2424739"/>
            <a:ext cx="2387243" cy="3917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95764DB-7132-4E6F-983F-A721D7521C6A}"/>
              </a:ext>
            </a:extLst>
          </p:cNvPr>
          <p:cNvCxnSpPr>
            <a:cxnSpLocks/>
          </p:cNvCxnSpPr>
          <p:nvPr/>
        </p:nvCxnSpPr>
        <p:spPr>
          <a:xfrm flipV="1">
            <a:off x="5071116" y="3773000"/>
            <a:ext cx="1629857" cy="4366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D78E1EF-FC8B-4608-B0D5-09E15B922420}"/>
              </a:ext>
            </a:extLst>
          </p:cNvPr>
          <p:cNvCxnSpPr>
            <a:cxnSpLocks/>
          </p:cNvCxnSpPr>
          <p:nvPr/>
        </p:nvCxnSpPr>
        <p:spPr>
          <a:xfrm>
            <a:off x="5026568" y="4348595"/>
            <a:ext cx="2084389" cy="2399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2782823-C359-40C8-A344-CA522C76977F}"/>
              </a:ext>
            </a:extLst>
          </p:cNvPr>
          <p:cNvCxnSpPr>
            <a:cxnSpLocks/>
          </p:cNvCxnSpPr>
          <p:nvPr/>
        </p:nvCxnSpPr>
        <p:spPr>
          <a:xfrm flipV="1">
            <a:off x="5085439" y="5829122"/>
            <a:ext cx="1615534"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343BAE9-57A2-4FAF-9A6E-1CFB34968C57}"/>
              </a:ext>
            </a:extLst>
          </p:cNvPr>
          <p:cNvCxnSpPr>
            <a:cxnSpLocks/>
          </p:cNvCxnSpPr>
          <p:nvPr/>
        </p:nvCxnSpPr>
        <p:spPr>
          <a:xfrm>
            <a:off x="9545917" y="2560884"/>
            <a:ext cx="953402" cy="1604811"/>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5B536AF-CFC6-41B8-B19E-64C98EFFFE03}"/>
              </a:ext>
            </a:extLst>
          </p:cNvPr>
          <p:cNvCxnSpPr>
            <a:cxnSpLocks/>
          </p:cNvCxnSpPr>
          <p:nvPr/>
        </p:nvCxnSpPr>
        <p:spPr>
          <a:xfrm>
            <a:off x="8727265" y="4523408"/>
            <a:ext cx="1167533" cy="285494"/>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169DE15-77DA-4B89-AEDC-4FF14B3CA234}"/>
              </a:ext>
            </a:extLst>
          </p:cNvPr>
          <p:cNvCxnSpPr>
            <a:cxnSpLocks/>
          </p:cNvCxnSpPr>
          <p:nvPr/>
        </p:nvCxnSpPr>
        <p:spPr>
          <a:xfrm flipV="1">
            <a:off x="8086180" y="5279517"/>
            <a:ext cx="1621740" cy="624759"/>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Rectangle: Top Corners One Rounded and One Snipped 34">
            <a:extLst>
              <a:ext uri="{FF2B5EF4-FFF2-40B4-BE49-F238E27FC236}">
                <a16:creationId xmlns:a16="http://schemas.microsoft.com/office/drawing/2014/main" id="{A5C90272-4833-4864-A614-045E72C29F32}"/>
              </a:ext>
            </a:extLst>
          </p:cNvPr>
          <p:cNvSpPr/>
          <p:nvPr/>
        </p:nvSpPr>
        <p:spPr>
          <a:xfrm flipH="1">
            <a:off x="966569" y="5164977"/>
            <a:ext cx="1200715" cy="784368"/>
          </a:xfrm>
          <a:prstGeom prst="snipRoundRect">
            <a:avLst>
              <a:gd name="adj1" fmla="val 0"/>
              <a:gd name="adj2" fmla="val 32810"/>
            </a:avLst>
          </a:prstGeom>
          <a:solidFill>
            <a:schemeClr val="bg1"/>
          </a:solidFill>
          <a:ln>
            <a:solidFill>
              <a:schemeClr val="bg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 name="Rectangle: Top Corners One Rounded and One Snipped 35">
            <a:extLst>
              <a:ext uri="{FF2B5EF4-FFF2-40B4-BE49-F238E27FC236}">
                <a16:creationId xmlns:a16="http://schemas.microsoft.com/office/drawing/2014/main" id="{6B4C781B-3E4C-41CE-830A-6659AB74BED1}"/>
              </a:ext>
            </a:extLst>
          </p:cNvPr>
          <p:cNvSpPr/>
          <p:nvPr/>
        </p:nvSpPr>
        <p:spPr>
          <a:xfrm flipH="1">
            <a:off x="1042778" y="5241186"/>
            <a:ext cx="1200715" cy="784368"/>
          </a:xfrm>
          <a:prstGeom prst="snipRoundRect">
            <a:avLst>
              <a:gd name="adj1" fmla="val 0"/>
              <a:gd name="adj2" fmla="val 32810"/>
            </a:avLst>
          </a:prstGeom>
          <a:solidFill>
            <a:schemeClr val="bg1"/>
          </a:solidFill>
          <a:ln>
            <a:solidFill>
              <a:schemeClr val="bg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 name="Rectangle: Top Corners One Rounded and One Snipped 36">
            <a:extLst>
              <a:ext uri="{FF2B5EF4-FFF2-40B4-BE49-F238E27FC236}">
                <a16:creationId xmlns:a16="http://schemas.microsoft.com/office/drawing/2014/main" id="{A132F794-A0C9-4435-8819-CDE9E3F6E2F3}"/>
              </a:ext>
            </a:extLst>
          </p:cNvPr>
          <p:cNvSpPr/>
          <p:nvPr/>
        </p:nvSpPr>
        <p:spPr>
          <a:xfrm flipH="1">
            <a:off x="1118986" y="5317394"/>
            <a:ext cx="1200715" cy="784368"/>
          </a:xfrm>
          <a:prstGeom prst="snipRoundRect">
            <a:avLst>
              <a:gd name="adj1" fmla="val 0"/>
              <a:gd name="adj2" fmla="val 32810"/>
            </a:avLst>
          </a:prstGeom>
          <a:solidFill>
            <a:schemeClr val="bg1"/>
          </a:solidFill>
          <a:ln>
            <a:solidFill>
              <a:schemeClr val="bg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Rectangle: Top Corners One Rounded and One Snipped 37">
            <a:extLst>
              <a:ext uri="{FF2B5EF4-FFF2-40B4-BE49-F238E27FC236}">
                <a16:creationId xmlns:a16="http://schemas.microsoft.com/office/drawing/2014/main" id="{C22EBBF9-28BB-4DB2-ACCA-BE24C6C636C5}"/>
              </a:ext>
            </a:extLst>
          </p:cNvPr>
          <p:cNvSpPr/>
          <p:nvPr/>
        </p:nvSpPr>
        <p:spPr>
          <a:xfrm flipH="1">
            <a:off x="1195195" y="5393603"/>
            <a:ext cx="1200715" cy="784368"/>
          </a:xfrm>
          <a:prstGeom prst="snipRoundRect">
            <a:avLst>
              <a:gd name="adj1" fmla="val 0"/>
              <a:gd name="adj2" fmla="val 32810"/>
            </a:avLst>
          </a:prstGeom>
          <a:solidFill>
            <a:schemeClr val="bg1"/>
          </a:solidFill>
          <a:ln>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lumMod val="50000"/>
                  </a:schemeClr>
                </a:solidFill>
              </a:rPr>
              <a:t>Service</a:t>
            </a:r>
          </a:p>
        </p:txBody>
      </p:sp>
      <p:cxnSp>
        <p:nvCxnSpPr>
          <p:cNvPr id="39" name="Straight Arrow Connector 38">
            <a:extLst>
              <a:ext uri="{FF2B5EF4-FFF2-40B4-BE49-F238E27FC236}">
                <a16:creationId xmlns:a16="http://schemas.microsoft.com/office/drawing/2014/main" id="{B92B0953-40A8-4467-9378-02868855970A}"/>
              </a:ext>
            </a:extLst>
          </p:cNvPr>
          <p:cNvCxnSpPr>
            <a:cxnSpLocks/>
          </p:cNvCxnSpPr>
          <p:nvPr/>
        </p:nvCxnSpPr>
        <p:spPr>
          <a:xfrm flipH="1">
            <a:off x="1924334" y="4116566"/>
            <a:ext cx="390826" cy="919441"/>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Isosceles Triangle 39">
            <a:extLst>
              <a:ext uri="{FF2B5EF4-FFF2-40B4-BE49-F238E27FC236}">
                <a16:creationId xmlns:a16="http://schemas.microsoft.com/office/drawing/2014/main" id="{6726BF6E-FF22-41A8-B612-C8B24FBCC77E}"/>
              </a:ext>
            </a:extLst>
          </p:cNvPr>
          <p:cNvSpPr/>
          <p:nvPr/>
        </p:nvSpPr>
        <p:spPr>
          <a:xfrm rot="13461529">
            <a:off x="-174535" y="6630320"/>
            <a:ext cx="533693" cy="267850"/>
          </a:xfrm>
          <a:prstGeom prst="triangle">
            <a:avLst>
              <a:gd name="adj" fmla="val 5029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Rectangle 12">
            <a:extLst>
              <a:ext uri="{FF2B5EF4-FFF2-40B4-BE49-F238E27FC236}">
                <a16:creationId xmlns:a16="http://schemas.microsoft.com/office/drawing/2014/main" id="{69D26D44-4269-4F45-BF34-C676CC3A6618}"/>
              </a:ext>
            </a:extLst>
          </p:cNvPr>
          <p:cNvSpPr/>
          <p:nvPr/>
        </p:nvSpPr>
        <p:spPr>
          <a:xfrm rot="758839">
            <a:off x="490625" y="1982400"/>
            <a:ext cx="1008112" cy="1368152"/>
          </a:xfrm>
          <a:prstGeom prst="rect">
            <a:avLst/>
          </a:prstGeom>
          <a:solidFill>
            <a:schemeClr val="accent2">
              <a:lumMod val="20000"/>
              <a:lumOff val="80000"/>
            </a:schemeClr>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a-DK" sz="1200">
                <a:solidFill>
                  <a:srgbClr val="56555A"/>
                </a:solidFill>
              </a:rPr>
              <a:t>Policy</a:t>
            </a:r>
          </a:p>
          <a:p>
            <a:pPr algn="ctr"/>
            <a:r>
              <a:rPr lang="da-DK" sz="1200">
                <a:solidFill>
                  <a:srgbClr val="56555A"/>
                </a:solidFill>
              </a:rPr>
              <a:t>for </a:t>
            </a:r>
          </a:p>
          <a:p>
            <a:pPr algn="ctr"/>
            <a:r>
              <a:rPr lang="da-DK" sz="1200">
                <a:solidFill>
                  <a:srgbClr val="56555A"/>
                </a:solidFill>
              </a:rPr>
              <a:t>………..</a:t>
            </a:r>
          </a:p>
        </p:txBody>
      </p:sp>
      <p:sp>
        <p:nvSpPr>
          <p:cNvPr id="42" name="Rectangle 12">
            <a:extLst>
              <a:ext uri="{FF2B5EF4-FFF2-40B4-BE49-F238E27FC236}">
                <a16:creationId xmlns:a16="http://schemas.microsoft.com/office/drawing/2014/main" id="{6078E9E9-1085-4390-BBBF-7F7E2EB41DD6}"/>
              </a:ext>
            </a:extLst>
          </p:cNvPr>
          <p:cNvSpPr/>
          <p:nvPr/>
        </p:nvSpPr>
        <p:spPr>
          <a:xfrm rot="758839">
            <a:off x="2119043" y="2654650"/>
            <a:ext cx="1008112" cy="1368152"/>
          </a:xfrm>
          <a:prstGeom prst="rect">
            <a:avLst/>
          </a:prstGeom>
          <a:solidFill>
            <a:schemeClr val="accent2">
              <a:lumMod val="20000"/>
              <a:lumOff val="80000"/>
            </a:schemeClr>
          </a:solidFill>
          <a:ln w="762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a-DK" sz="1200">
                <a:solidFill>
                  <a:srgbClr val="56555A"/>
                </a:solidFill>
              </a:rPr>
              <a:t>Process for </a:t>
            </a:r>
          </a:p>
          <a:p>
            <a:pPr algn="ctr"/>
            <a:r>
              <a:rPr lang="da-DK" sz="1200">
                <a:solidFill>
                  <a:srgbClr val="56555A"/>
                </a:solidFill>
              </a:rPr>
              <a:t>………..</a:t>
            </a:r>
          </a:p>
        </p:txBody>
      </p:sp>
      <p:sp>
        <p:nvSpPr>
          <p:cNvPr id="43" name="Rectangle: Top Corners One Rounded and One Snipped 42">
            <a:extLst>
              <a:ext uri="{FF2B5EF4-FFF2-40B4-BE49-F238E27FC236}">
                <a16:creationId xmlns:a16="http://schemas.microsoft.com/office/drawing/2014/main" id="{ACB46FBC-AF2A-432E-B153-AF695FD944FC}"/>
              </a:ext>
            </a:extLst>
          </p:cNvPr>
          <p:cNvSpPr/>
          <p:nvPr/>
        </p:nvSpPr>
        <p:spPr>
          <a:xfrm flipH="1">
            <a:off x="1201058" y="5393604"/>
            <a:ext cx="1200715" cy="784368"/>
          </a:xfrm>
          <a:prstGeom prst="snipRoundRect">
            <a:avLst>
              <a:gd name="adj1" fmla="val 0"/>
              <a:gd name="adj2" fmla="val 32810"/>
            </a:avLst>
          </a:prstGeom>
          <a:solidFill>
            <a:schemeClr val="accent2">
              <a:lumMod val="20000"/>
              <a:lumOff val="80000"/>
            </a:schemeClr>
          </a:solidFill>
          <a:ln>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lumMod val="50000"/>
                  </a:schemeClr>
                </a:solidFill>
              </a:rPr>
              <a:t>Service</a:t>
            </a:r>
          </a:p>
        </p:txBody>
      </p:sp>
      <p:sp>
        <p:nvSpPr>
          <p:cNvPr id="2" name="Rectangle 12">
            <a:extLst>
              <a:ext uri="{FF2B5EF4-FFF2-40B4-BE49-F238E27FC236}">
                <a16:creationId xmlns:a16="http://schemas.microsoft.com/office/drawing/2014/main" id="{D0CE0328-FB9D-8F8C-F980-EFD4FA7441F5}"/>
              </a:ext>
            </a:extLst>
          </p:cNvPr>
          <p:cNvSpPr/>
          <p:nvPr/>
        </p:nvSpPr>
        <p:spPr>
          <a:xfrm rot="758839">
            <a:off x="2023415" y="949975"/>
            <a:ext cx="1008112" cy="1368152"/>
          </a:xfrm>
          <a:prstGeom prst="rect">
            <a:avLst/>
          </a:prstGeom>
          <a:solidFill>
            <a:schemeClr val="accent2">
              <a:lumMod val="20000"/>
              <a:lumOff val="80000"/>
            </a:schemeClr>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a-DK" sz="1200">
                <a:solidFill>
                  <a:srgbClr val="56555A"/>
                </a:solidFill>
              </a:rPr>
              <a:t>PAR</a:t>
            </a:r>
          </a:p>
          <a:p>
            <a:pPr algn="ctr"/>
            <a:r>
              <a:rPr lang="da-DK" sz="1200">
                <a:solidFill>
                  <a:srgbClr val="56555A"/>
                </a:solidFill>
              </a:rPr>
              <a:t>for </a:t>
            </a:r>
          </a:p>
          <a:p>
            <a:pPr algn="ctr"/>
            <a:r>
              <a:rPr lang="da-DK" sz="1200">
                <a:solidFill>
                  <a:srgbClr val="56555A"/>
                </a:solidFill>
              </a:rPr>
              <a:t>………..</a:t>
            </a:r>
          </a:p>
        </p:txBody>
      </p:sp>
      <p:cxnSp>
        <p:nvCxnSpPr>
          <p:cNvPr id="3" name="Straight Arrow Connector 22">
            <a:extLst>
              <a:ext uri="{FF2B5EF4-FFF2-40B4-BE49-F238E27FC236}">
                <a16:creationId xmlns:a16="http://schemas.microsoft.com/office/drawing/2014/main" id="{CAFD0829-FBA8-64E0-28B0-28AD1E3301A1}"/>
              </a:ext>
            </a:extLst>
          </p:cNvPr>
          <p:cNvCxnSpPr>
            <a:cxnSpLocks/>
          </p:cNvCxnSpPr>
          <p:nvPr/>
        </p:nvCxnSpPr>
        <p:spPr>
          <a:xfrm>
            <a:off x="1445623" y="1238371"/>
            <a:ext cx="478711" cy="1091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kstfelt 43">
            <a:extLst>
              <a:ext uri="{FF2B5EF4-FFF2-40B4-BE49-F238E27FC236}">
                <a16:creationId xmlns:a16="http://schemas.microsoft.com/office/drawing/2014/main" id="{E0E2EC6B-2B6B-60CA-0338-FCEABFB82A3E}"/>
              </a:ext>
            </a:extLst>
          </p:cNvPr>
          <p:cNvSpPr txBox="1"/>
          <p:nvPr/>
        </p:nvSpPr>
        <p:spPr>
          <a:xfrm>
            <a:off x="264972" y="932419"/>
            <a:ext cx="1372825" cy="369332"/>
          </a:xfrm>
          <a:prstGeom prst="rect">
            <a:avLst/>
          </a:prstGeom>
          <a:noFill/>
        </p:spPr>
        <p:txBody>
          <a:bodyPr wrap="square" rtlCol="0">
            <a:spAutoFit/>
          </a:bodyPr>
          <a:lstStyle/>
          <a:p>
            <a:r>
              <a:rPr lang="da-DK"/>
              <a:t>ISO 27001</a:t>
            </a:r>
          </a:p>
        </p:txBody>
      </p:sp>
    </p:spTree>
    <p:extLst>
      <p:ext uri="{BB962C8B-B14F-4D97-AF65-F5344CB8AC3E}">
        <p14:creationId xmlns:p14="http://schemas.microsoft.com/office/powerpoint/2010/main" val="132588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009F190-AA90-4B65-ADBA-F1B6B1E9450D}"/>
              </a:ext>
            </a:extLst>
          </p:cNvPr>
          <p:cNvSpPr>
            <a:spLocks noGrp="1"/>
          </p:cNvSpPr>
          <p:nvPr>
            <p:ph type="title"/>
          </p:nvPr>
        </p:nvSpPr>
        <p:spPr/>
        <p:txBody>
          <a:bodyPr/>
          <a:lstStyle/>
          <a:p>
            <a:r>
              <a:rPr lang="en-US"/>
              <a:t>Policy </a:t>
            </a:r>
          </a:p>
        </p:txBody>
      </p:sp>
      <p:sp>
        <p:nvSpPr>
          <p:cNvPr id="9" name="Text Placeholder 4">
            <a:extLst>
              <a:ext uri="{FF2B5EF4-FFF2-40B4-BE49-F238E27FC236}">
                <a16:creationId xmlns:a16="http://schemas.microsoft.com/office/drawing/2014/main" id="{2ED78161-1A6B-4E1A-8F94-A410AE91A89E}"/>
              </a:ext>
            </a:extLst>
          </p:cNvPr>
          <p:cNvSpPr>
            <a:spLocks noGrp="1"/>
          </p:cNvSpPr>
          <p:nvPr>
            <p:ph idx="1"/>
          </p:nvPr>
        </p:nvSpPr>
        <p:spPr/>
        <p:txBody>
          <a:bodyPr/>
          <a:lstStyle/>
          <a:p>
            <a:pPr marL="285807" indent="-285807">
              <a:buFont typeface="Arial" panose="020B0604020202020204" pitchFamily="34" charset="0"/>
              <a:buChar char="•"/>
            </a:pPr>
            <a:r>
              <a:rPr lang="en-US"/>
              <a:t>Collection of principles which are governing Itadel </a:t>
            </a:r>
          </a:p>
          <a:p>
            <a:pPr marL="285807" indent="-285807">
              <a:buFont typeface="Arial" panose="020B0604020202020204" pitchFamily="34" charset="0"/>
              <a:buChar char="•"/>
            </a:pPr>
            <a:r>
              <a:rPr lang="en-US"/>
              <a:t>Approved and owned by an EMT member</a:t>
            </a:r>
          </a:p>
          <a:p>
            <a:pPr marL="285807" indent="-285807">
              <a:buFont typeface="Arial" panose="020B0604020202020204" pitchFamily="34" charset="0"/>
              <a:buChar char="•"/>
            </a:pPr>
            <a:r>
              <a:rPr lang="en-US"/>
              <a:t>Reviewed and monitored by InfoSec</a:t>
            </a:r>
          </a:p>
          <a:p>
            <a:pPr marL="285807" indent="-285807">
              <a:buFont typeface="Arial" panose="020B0604020202020204" pitchFamily="34" charset="0"/>
              <a:buChar char="•"/>
            </a:pPr>
            <a:r>
              <a:rPr lang="en-US"/>
              <a:t>Targeting: Staff and customers</a:t>
            </a:r>
          </a:p>
          <a:p>
            <a:pPr marL="285807" indent="-285807">
              <a:buFont typeface="Arial" panose="020B0604020202020204" pitchFamily="34" charset="0"/>
              <a:buChar char="•"/>
            </a:pPr>
            <a:endParaRPr lang="en-US"/>
          </a:p>
          <a:p>
            <a:pPr marL="285807" lvl="1" indent="-285807">
              <a:buFont typeface="Arial" panose="020B0604020202020204" pitchFamily="34" charset="0"/>
              <a:buChar char="•"/>
            </a:pPr>
            <a:endParaRPr lang="en-US"/>
          </a:p>
          <a:p>
            <a:pPr marL="285807" indent="-285807">
              <a:buFont typeface="Arial" panose="020B0604020202020204" pitchFamily="34" charset="0"/>
              <a:buChar char="•"/>
            </a:pPr>
            <a:endParaRPr lang="en-US"/>
          </a:p>
        </p:txBody>
      </p:sp>
      <p:sp>
        <p:nvSpPr>
          <p:cNvPr id="10" name="TextBox 9">
            <a:extLst>
              <a:ext uri="{FF2B5EF4-FFF2-40B4-BE49-F238E27FC236}">
                <a16:creationId xmlns:a16="http://schemas.microsoft.com/office/drawing/2014/main" id="{598A3415-AAF5-4839-AE90-14D9C345165E}"/>
              </a:ext>
            </a:extLst>
          </p:cNvPr>
          <p:cNvSpPr txBox="1"/>
          <p:nvPr/>
        </p:nvSpPr>
        <p:spPr>
          <a:xfrm>
            <a:off x="6765882" y="3652098"/>
            <a:ext cx="4936246" cy="2270109"/>
          </a:xfrm>
          <a:prstGeom prst="rect">
            <a:avLst/>
          </a:prstGeom>
          <a:solidFill>
            <a:srgbClr val="FFFFCC"/>
          </a:solidFill>
          <a:ln>
            <a:solidFill>
              <a:schemeClr val="tx1">
                <a:lumMod val="50000"/>
                <a:lumOff val="50000"/>
              </a:schemeClr>
            </a:solidFill>
          </a:ln>
          <a:effectLst>
            <a:outerShdw blurRad="50800" dist="139700" dir="2700000" algn="tl" rotWithShape="0">
              <a:prstClr val="black">
                <a:alpha val="18000"/>
              </a:prstClr>
            </a:outerShdw>
          </a:effectLst>
        </p:spPr>
        <p:txBody>
          <a:bodyPr wrap="square" rtlCol="0">
            <a:spAutoFit/>
          </a:bodyPr>
          <a:lstStyle/>
          <a:p>
            <a:pPr>
              <a:lnSpc>
                <a:spcPct val="150000"/>
              </a:lnSpc>
            </a:pPr>
            <a:r>
              <a:rPr lang="en-US" sz="1600" b="1"/>
              <a:t>Policies:</a:t>
            </a:r>
          </a:p>
          <a:p>
            <a:pPr marL="285807" indent="-285807">
              <a:lnSpc>
                <a:spcPct val="150000"/>
              </a:lnSpc>
              <a:buFont typeface="Arial" panose="020B0604020202020204" pitchFamily="34" charset="0"/>
              <a:buChar char="•"/>
            </a:pPr>
            <a:r>
              <a:rPr lang="en-US" sz="1600"/>
              <a:t>Governance framework </a:t>
            </a:r>
            <a:r>
              <a:rPr lang="en-US" sz="1600" i="1">
                <a:solidFill>
                  <a:srgbClr val="00B050"/>
                </a:solidFill>
              </a:rPr>
              <a:t>(new)</a:t>
            </a:r>
          </a:p>
          <a:p>
            <a:pPr marL="285807" indent="-285807">
              <a:lnSpc>
                <a:spcPct val="150000"/>
              </a:lnSpc>
              <a:buFont typeface="Arial" panose="020B0604020202020204" pitchFamily="34" charset="0"/>
              <a:buChar char="•"/>
            </a:pPr>
            <a:r>
              <a:rPr lang="en-US" sz="1600"/>
              <a:t>Disciplinary action policy</a:t>
            </a:r>
            <a:r>
              <a:rPr lang="en-US" sz="1600" i="1"/>
              <a:t> </a:t>
            </a:r>
            <a:r>
              <a:rPr lang="en-US" sz="1600" i="1">
                <a:solidFill>
                  <a:srgbClr val="00B050"/>
                </a:solidFill>
              </a:rPr>
              <a:t>(new)</a:t>
            </a:r>
          </a:p>
          <a:p>
            <a:pPr marL="285807" indent="-285807">
              <a:lnSpc>
                <a:spcPct val="150000"/>
              </a:lnSpc>
              <a:buFont typeface="Arial" panose="020B0604020202020204" pitchFamily="34" charset="0"/>
              <a:buChar char="•"/>
            </a:pPr>
            <a:r>
              <a:rPr lang="en-US" sz="1600"/>
              <a:t>Information security policy</a:t>
            </a:r>
          </a:p>
          <a:p>
            <a:pPr marL="285807" indent="-285807">
              <a:lnSpc>
                <a:spcPct val="150000"/>
              </a:lnSpc>
              <a:buFont typeface="Arial" panose="020B0604020202020204" pitchFamily="34" charset="0"/>
              <a:buChar char="•"/>
            </a:pPr>
            <a:r>
              <a:rPr lang="en-US" sz="1600"/>
              <a:t>Quality policy </a:t>
            </a:r>
            <a:r>
              <a:rPr lang="en-US" sz="1600" i="1">
                <a:solidFill>
                  <a:srgbClr val="00B050"/>
                </a:solidFill>
              </a:rPr>
              <a:t>(new)</a:t>
            </a:r>
            <a:endParaRPr lang="en-US" sz="1600">
              <a:solidFill>
                <a:srgbClr val="00B050"/>
              </a:solidFill>
            </a:endParaRPr>
          </a:p>
          <a:p>
            <a:pPr marL="285807" indent="-285807">
              <a:lnSpc>
                <a:spcPct val="150000"/>
              </a:lnSpc>
              <a:buFont typeface="Arial" panose="020B0604020202020204" pitchFamily="34" charset="0"/>
              <a:buChar char="•"/>
            </a:pPr>
            <a:r>
              <a:rPr lang="en-US" sz="1600"/>
              <a:t>Policy for document management </a:t>
            </a:r>
            <a:r>
              <a:rPr lang="en-US" sz="1600" i="1">
                <a:solidFill>
                  <a:srgbClr val="00B050"/>
                </a:solidFill>
              </a:rPr>
              <a:t>(new)</a:t>
            </a:r>
            <a:endParaRPr lang="en-US" sz="1600" i="1"/>
          </a:p>
        </p:txBody>
      </p:sp>
    </p:spTree>
    <p:extLst>
      <p:ext uri="{BB962C8B-B14F-4D97-AF65-F5344CB8AC3E}">
        <p14:creationId xmlns:p14="http://schemas.microsoft.com/office/powerpoint/2010/main" val="2336304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009F190-AA90-4B65-ADBA-F1B6B1E9450D}"/>
              </a:ext>
            </a:extLst>
          </p:cNvPr>
          <p:cNvSpPr>
            <a:spLocks noGrp="1"/>
          </p:cNvSpPr>
          <p:nvPr>
            <p:ph type="title"/>
          </p:nvPr>
        </p:nvSpPr>
        <p:spPr/>
        <p:txBody>
          <a:bodyPr/>
          <a:lstStyle/>
          <a:p>
            <a:r>
              <a:rPr lang="en-US"/>
              <a:t>Policy </a:t>
            </a:r>
            <a:r>
              <a:rPr lang="en-US" sz="2701" i="1"/>
              <a:t>(example)</a:t>
            </a:r>
            <a:r>
              <a:rPr lang="en-US"/>
              <a:t> </a:t>
            </a:r>
            <a:endParaRPr lang="en-US" sz="3301">
              <a:solidFill>
                <a:srgbClr val="0023F0"/>
              </a:solidFill>
            </a:endParaRPr>
          </a:p>
        </p:txBody>
      </p:sp>
      <p:pic>
        <p:nvPicPr>
          <p:cNvPr id="5" name="Picture 4">
            <a:extLst>
              <a:ext uri="{FF2B5EF4-FFF2-40B4-BE49-F238E27FC236}">
                <a16:creationId xmlns:a16="http://schemas.microsoft.com/office/drawing/2014/main" id="{6BA5A7E0-D083-4DE6-9C2E-5F88868F8215}"/>
              </a:ext>
            </a:extLst>
          </p:cNvPr>
          <p:cNvPicPr>
            <a:picLocks noChangeAspect="1"/>
          </p:cNvPicPr>
          <p:nvPr/>
        </p:nvPicPr>
        <p:blipFill>
          <a:blip r:embed="rId2"/>
          <a:stretch>
            <a:fillRect/>
          </a:stretch>
        </p:blipFill>
        <p:spPr>
          <a:xfrm>
            <a:off x="1049522" y="1550833"/>
            <a:ext cx="4693154" cy="3511698"/>
          </a:xfrm>
          <a:prstGeom prst="rect">
            <a:avLst/>
          </a:prstGeom>
        </p:spPr>
      </p:pic>
      <p:pic>
        <p:nvPicPr>
          <p:cNvPr id="6" name="Picture 5">
            <a:extLst>
              <a:ext uri="{FF2B5EF4-FFF2-40B4-BE49-F238E27FC236}">
                <a16:creationId xmlns:a16="http://schemas.microsoft.com/office/drawing/2014/main" id="{951CE9CB-75D3-47C4-9ECC-9CC454AB7EE9}"/>
              </a:ext>
            </a:extLst>
          </p:cNvPr>
          <p:cNvPicPr>
            <a:picLocks noChangeAspect="1"/>
          </p:cNvPicPr>
          <p:nvPr/>
        </p:nvPicPr>
        <p:blipFill>
          <a:blip r:embed="rId3"/>
          <a:stretch>
            <a:fillRect/>
          </a:stretch>
        </p:blipFill>
        <p:spPr>
          <a:xfrm>
            <a:off x="6096000" y="1910584"/>
            <a:ext cx="4219786" cy="1942600"/>
          </a:xfrm>
          <a:prstGeom prst="rect">
            <a:avLst/>
          </a:prstGeom>
        </p:spPr>
      </p:pic>
      <p:pic>
        <p:nvPicPr>
          <p:cNvPr id="7" name="Picture 6">
            <a:extLst>
              <a:ext uri="{FF2B5EF4-FFF2-40B4-BE49-F238E27FC236}">
                <a16:creationId xmlns:a16="http://schemas.microsoft.com/office/drawing/2014/main" id="{F8EEFC5B-5137-40BC-8E2D-2916B1E61848}"/>
              </a:ext>
            </a:extLst>
          </p:cNvPr>
          <p:cNvPicPr>
            <a:picLocks noChangeAspect="1"/>
          </p:cNvPicPr>
          <p:nvPr/>
        </p:nvPicPr>
        <p:blipFill>
          <a:blip r:embed="rId4"/>
          <a:stretch>
            <a:fillRect/>
          </a:stretch>
        </p:blipFill>
        <p:spPr>
          <a:xfrm>
            <a:off x="6042514" y="3777332"/>
            <a:ext cx="4124802" cy="2857831"/>
          </a:xfrm>
          <a:prstGeom prst="rect">
            <a:avLst/>
          </a:prstGeom>
        </p:spPr>
      </p:pic>
    </p:spTree>
    <p:extLst>
      <p:ext uri="{BB962C8B-B14F-4D97-AF65-F5344CB8AC3E}">
        <p14:creationId xmlns:p14="http://schemas.microsoft.com/office/powerpoint/2010/main" val="35795111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D104EB-B404-498C-AEEB-65CCD6CE9497}"/>
              </a:ext>
            </a:extLst>
          </p:cNvPr>
          <p:cNvSpPr>
            <a:spLocks noGrp="1"/>
          </p:cNvSpPr>
          <p:nvPr>
            <p:ph type="sldNum" sz="quarter" idx="12"/>
          </p:nvPr>
        </p:nvSpPr>
        <p:spPr/>
        <p:txBody>
          <a:bodyPr/>
          <a:lstStyle/>
          <a:p>
            <a:fld id="{4DA582A6-D5FF-452E-B9C9-1B8F50946106}" type="slidenum">
              <a:rPr lang="da-DK" smtClean="0"/>
              <a:pPr/>
              <a:t>47</a:t>
            </a:fld>
            <a:endParaRPr lang="da-DK"/>
          </a:p>
        </p:txBody>
      </p:sp>
      <p:pic>
        <p:nvPicPr>
          <p:cNvPr id="4" name="Picture 3">
            <a:extLst>
              <a:ext uri="{FF2B5EF4-FFF2-40B4-BE49-F238E27FC236}">
                <a16:creationId xmlns:a16="http://schemas.microsoft.com/office/drawing/2014/main" id="{E47C09B9-584C-4E2E-95A8-58E392D33BCE}"/>
              </a:ext>
            </a:extLst>
          </p:cNvPr>
          <p:cNvPicPr>
            <a:picLocks noChangeAspect="1"/>
          </p:cNvPicPr>
          <p:nvPr/>
        </p:nvPicPr>
        <p:blipFill>
          <a:blip r:embed="rId2"/>
          <a:stretch>
            <a:fillRect/>
          </a:stretch>
        </p:blipFill>
        <p:spPr>
          <a:xfrm>
            <a:off x="1438880" y="1395158"/>
            <a:ext cx="5751529" cy="4874880"/>
          </a:xfrm>
          <a:prstGeom prst="rect">
            <a:avLst/>
          </a:prstGeom>
        </p:spPr>
      </p:pic>
      <p:pic>
        <p:nvPicPr>
          <p:cNvPr id="5" name="Picture 4">
            <a:extLst>
              <a:ext uri="{FF2B5EF4-FFF2-40B4-BE49-F238E27FC236}">
                <a16:creationId xmlns:a16="http://schemas.microsoft.com/office/drawing/2014/main" id="{6F8E755D-C311-4236-9DBE-A3D590976970}"/>
              </a:ext>
            </a:extLst>
          </p:cNvPr>
          <p:cNvPicPr>
            <a:picLocks noChangeAspect="1"/>
          </p:cNvPicPr>
          <p:nvPr/>
        </p:nvPicPr>
        <p:blipFill>
          <a:blip r:embed="rId3"/>
          <a:stretch>
            <a:fillRect/>
          </a:stretch>
        </p:blipFill>
        <p:spPr>
          <a:xfrm>
            <a:off x="4896921" y="153420"/>
            <a:ext cx="4930357" cy="6299180"/>
          </a:xfrm>
          <a:prstGeom prst="rect">
            <a:avLst/>
          </a:prstGeom>
        </p:spPr>
      </p:pic>
      <p:sp>
        <p:nvSpPr>
          <p:cNvPr id="6" name="TextBox 5">
            <a:extLst>
              <a:ext uri="{FF2B5EF4-FFF2-40B4-BE49-F238E27FC236}">
                <a16:creationId xmlns:a16="http://schemas.microsoft.com/office/drawing/2014/main" id="{6B83328F-973F-47CB-8B53-A92200906DBA}"/>
              </a:ext>
            </a:extLst>
          </p:cNvPr>
          <p:cNvSpPr txBox="1"/>
          <p:nvPr/>
        </p:nvSpPr>
        <p:spPr>
          <a:xfrm>
            <a:off x="524696" y="284846"/>
            <a:ext cx="3725596" cy="230832"/>
          </a:xfrm>
          <a:prstGeom prst="rect">
            <a:avLst/>
          </a:prstGeom>
          <a:noFill/>
        </p:spPr>
        <p:txBody>
          <a:bodyPr wrap="square" rtlCol="0">
            <a:spAutoFit/>
          </a:bodyPr>
          <a:lstStyle/>
          <a:p>
            <a:r>
              <a:rPr lang="da-DK" sz="900"/>
              <a:t>S1 Service Sales &amp; Marketing</a:t>
            </a:r>
          </a:p>
        </p:txBody>
      </p:sp>
    </p:spTree>
    <p:extLst>
      <p:ext uri="{BB962C8B-B14F-4D97-AF65-F5344CB8AC3E}">
        <p14:creationId xmlns:p14="http://schemas.microsoft.com/office/powerpoint/2010/main" val="37018279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D104EB-B404-498C-AEEB-65CCD6CE9497}"/>
              </a:ext>
            </a:extLst>
          </p:cNvPr>
          <p:cNvSpPr>
            <a:spLocks noGrp="1"/>
          </p:cNvSpPr>
          <p:nvPr>
            <p:ph type="sldNum" sz="quarter" idx="12"/>
          </p:nvPr>
        </p:nvSpPr>
        <p:spPr/>
        <p:txBody>
          <a:bodyPr/>
          <a:lstStyle/>
          <a:p>
            <a:fld id="{4DA582A6-D5FF-452E-B9C9-1B8F50946106}" type="slidenum">
              <a:rPr lang="da-DK" smtClean="0"/>
              <a:pPr/>
              <a:t>48</a:t>
            </a:fld>
            <a:endParaRPr lang="da-DK"/>
          </a:p>
        </p:txBody>
      </p:sp>
      <p:pic>
        <p:nvPicPr>
          <p:cNvPr id="4" name="Picture 3">
            <a:extLst>
              <a:ext uri="{FF2B5EF4-FFF2-40B4-BE49-F238E27FC236}">
                <a16:creationId xmlns:a16="http://schemas.microsoft.com/office/drawing/2014/main" id="{BDF7F781-0817-44B1-846A-B3972140FCCE}"/>
              </a:ext>
            </a:extLst>
          </p:cNvPr>
          <p:cNvPicPr>
            <a:picLocks noChangeAspect="1"/>
          </p:cNvPicPr>
          <p:nvPr/>
        </p:nvPicPr>
        <p:blipFill>
          <a:blip r:embed="rId2"/>
          <a:stretch>
            <a:fillRect/>
          </a:stretch>
        </p:blipFill>
        <p:spPr>
          <a:xfrm>
            <a:off x="2295864" y="382907"/>
            <a:ext cx="7306521" cy="5887131"/>
          </a:xfrm>
          <a:prstGeom prst="rect">
            <a:avLst/>
          </a:prstGeom>
        </p:spPr>
      </p:pic>
    </p:spTree>
    <p:extLst>
      <p:ext uri="{BB962C8B-B14F-4D97-AF65-F5344CB8AC3E}">
        <p14:creationId xmlns:p14="http://schemas.microsoft.com/office/powerpoint/2010/main" val="13136674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D104EB-B404-498C-AEEB-65CCD6CE9497}"/>
              </a:ext>
            </a:extLst>
          </p:cNvPr>
          <p:cNvSpPr>
            <a:spLocks noGrp="1"/>
          </p:cNvSpPr>
          <p:nvPr>
            <p:ph type="sldNum" sz="quarter" idx="12"/>
          </p:nvPr>
        </p:nvSpPr>
        <p:spPr/>
        <p:txBody>
          <a:bodyPr/>
          <a:lstStyle/>
          <a:p>
            <a:fld id="{4DA582A6-D5FF-452E-B9C9-1B8F50946106}" type="slidenum">
              <a:rPr lang="da-DK" smtClean="0"/>
              <a:pPr/>
              <a:t>49</a:t>
            </a:fld>
            <a:endParaRPr lang="da-DK"/>
          </a:p>
        </p:txBody>
      </p:sp>
      <p:pic>
        <p:nvPicPr>
          <p:cNvPr id="4" name="Picture 3">
            <a:extLst>
              <a:ext uri="{FF2B5EF4-FFF2-40B4-BE49-F238E27FC236}">
                <a16:creationId xmlns:a16="http://schemas.microsoft.com/office/drawing/2014/main" id="{0FB1736C-948C-4544-9CD9-FBED0C28F411}"/>
              </a:ext>
            </a:extLst>
          </p:cNvPr>
          <p:cNvPicPr>
            <a:picLocks noChangeAspect="1"/>
          </p:cNvPicPr>
          <p:nvPr/>
        </p:nvPicPr>
        <p:blipFill>
          <a:blip r:embed="rId2"/>
          <a:stretch>
            <a:fillRect/>
          </a:stretch>
        </p:blipFill>
        <p:spPr>
          <a:xfrm>
            <a:off x="1164213" y="706882"/>
            <a:ext cx="4225464" cy="4986418"/>
          </a:xfrm>
          <a:prstGeom prst="rect">
            <a:avLst/>
          </a:prstGeom>
        </p:spPr>
      </p:pic>
      <p:pic>
        <p:nvPicPr>
          <p:cNvPr id="5" name="Picture 4">
            <a:extLst>
              <a:ext uri="{FF2B5EF4-FFF2-40B4-BE49-F238E27FC236}">
                <a16:creationId xmlns:a16="http://schemas.microsoft.com/office/drawing/2014/main" id="{31A49ECA-C988-4AD6-A8AF-5E3AA82ADEFB}"/>
              </a:ext>
            </a:extLst>
          </p:cNvPr>
          <p:cNvPicPr>
            <a:picLocks noChangeAspect="1"/>
          </p:cNvPicPr>
          <p:nvPr/>
        </p:nvPicPr>
        <p:blipFill>
          <a:blip r:embed="rId3"/>
          <a:stretch>
            <a:fillRect/>
          </a:stretch>
        </p:blipFill>
        <p:spPr>
          <a:xfrm>
            <a:off x="6488596" y="788108"/>
            <a:ext cx="4028310" cy="5025127"/>
          </a:xfrm>
          <a:prstGeom prst="rect">
            <a:avLst/>
          </a:prstGeom>
        </p:spPr>
      </p:pic>
    </p:spTree>
    <p:extLst>
      <p:ext uri="{BB962C8B-B14F-4D97-AF65-F5344CB8AC3E}">
        <p14:creationId xmlns:p14="http://schemas.microsoft.com/office/powerpoint/2010/main" val="849337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66D35BEF-2156-EEE6-41AE-121C77EE8414}"/>
              </a:ext>
            </a:extLst>
          </p:cNvPr>
          <p:cNvPicPr>
            <a:picLocks noChangeAspect="1"/>
          </p:cNvPicPr>
          <p:nvPr/>
        </p:nvPicPr>
        <p:blipFill rotWithShape="1">
          <a:blip r:embed="rId2"/>
          <a:srcRect r="521" b="1"/>
          <a:stretch/>
        </p:blipFill>
        <p:spPr>
          <a:xfrm>
            <a:off x="7484617" y="10"/>
            <a:ext cx="4707383" cy="6857940"/>
          </a:xfrm>
          <a:prstGeom prst="rect">
            <a:avLst/>
          </a:prstGeom>
          <a:noFill/>
        </p:spPr>
      </p:pic>
      <p:sp>
        <p:nvSpPr>
          <p:cNvPr id="14" name="Picture Placeholder 4">
            <a:extLst>
              <a:ext uri="{FF2B5EF4-FFF2-40B4-BE49-F238E27FC236}">
                <a16:creationId xmlns:a16="http://schemas.microsoft.com/office/drawing/2014/main" id="{65FD398B-829F-33A9-907D-77E6C625916A}"/>
              </a:ext>
            </a:extLst>
          </p:cNvPr>
          <p:cNvSpPr>
            <a:spLocks noGrp="1"/>
          </p:cNvSpPr>
          <p:nvPr>
            <p:ph type="pic" sz="quarter" idx="16"/>
          </p:nvPr>
        </p:nvSpPr>
        <p:spPr>
          <a:xfrm>
            <a:off x="11102095" y="6343590"/>
            <a:ext cx="662486" cy="225026"/>
          </a:xfrm>
        </p:spPr>
        <p:txBody>
          <a:bodyPr/>
          <a:lstStyle/>
          <a:p>
            <a:endParaRPr lang="da-DK"/>
          </a:p>
        </p:txBody>
      </p:sp>
      <p:pic>
        <p:nvPicPr>
          <p:cNvPr id="7" name="Billede 6">
            <a:extLst>
              <a:ext uri="{FF2B5EF4-FFF2-40B4-BE49-F238E27FC236}">
                <a16:creationId xmlns:a16="http://schemas.microsoft.com/office/drawing/2014/main" id="{7A3D13A4-D34B-643D-5310-1E41DE298D1D}"/>
              </a:ext>
            </a:extLst>
          </p:cNvPr>
          <p:cNvPicPr>
            <a:picLocks noChangeAspect="1"/>
          </p:cNvPicPr>
          <p:nvPr/>
        </p:nvPicPr>
        <p:blipFill>
          <a:blip r:embed="rId3"/>
          <a:stretch>
            <a:fillRect/>
          </a:stretch>
        </p:blipFill>
        <p:spPr>
          <a:xfrm rot="5400000">
            <a:off x="2169385" y="436297"/>
            <a:ext cx="3934374" cy="5668166"/>
          </a:xfrm>
          <a:prstGeom prst="rect">
            <a:avLst/>
          </a:prstGeom>
        </p:spPr>
      </p:pic>
    </p:spTree>
    <p:extLst>
      <p:ext uri="{BB962C8B-B14F-4D97-AF65-F5344CB8AC3E}">
        <p14:creationId xmlns:p14="http://schemas.microsoft.com/office/powerpoint/2010/main" val="303487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D104EB-B404-498C-AEEB-65CCD6CE9497}"/>
              </a:ext>
            </a:extLst>
          </p:cNvPr>
          <p:cNvSpPr>
            <a:spLocks noGrp="1"/>
          </p:cNvSpPr>
          <p:nvPr>
            <p:ph type="sldNum" sz="quarter" idx="12"/>
          </p:nvPr>
        </p:nvSpPr>
        <p:spPr/>
        <p:txBody>
          <a:bodyPr/>
          <a:lstStyle/>
          <a:p>
            <a:fld id="{4DA582A6-D5FF-452E-B9C9-1B8F50946106}" type="slidenum">
              <a:rPr lang="da-DK" smtClean="0"/>
              <a:pPr/>
              <a:t>50</a:t>
            </a:fld>
            <a:endParaRPr lang="da-DK"/>
          </a:p>
        </p:txBody>
      </p:sp>
      <p:pic>
        <p:nvPicPr>
          <p:cNvPr id="4" name="Picture 3">
            <a:extLst>
              <a:ext uri="{FF2B5EF4-FFF2-40B4-BE49-F238E27FC236}">
                <a16:creationId xmlns:a16="http://schemas.microsoft.com/office/drawing/2014/main" id="{EC268281-FEC3-46DC-8009-9F6A7B906AC5}"/>
              </a:ext>
            </a:extLst>
          </p:cNvPr>
          <p:cNvPicPr>
            <a:picLocks noChangeAspect="1"/>
          </p:cNvPicPr>
          <p:nvPr/>
        </p:nvPicPr>
        <p:blipFill>
          <a:blip r:embed="rId2"/>
          <a:stretch>
            <a:fillRect/>
          </a:stretch>
        </p:blipFill>
        <p:spPr>
          <a:xfrm>
            <a:off x="2541190" y="277350"/>
            <a:ext cx="6184184" cy="6469005"/>
          </a:xfrm>
          <a:prstGeom prst="rect">
            <a:avLst/>
          </a:prstGeom>
        </p:spPr>
      </p:pic>
    </p:spTree>
    <p:extLst>
      <p:ext uri="{BB962C8B-B14F-4D97-AF65-F5344CB8AC3E}">
        <p14:creationId xmlns:p14="http://schemas.microsoft.com/office/powerpoint/2010/main" val="42575322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173C04A-3394-4DBD-968A-A8561AA3D26F}"/>
              </a:ext>
            </a:extLst>
          </p:cNvPr>
          <p:cNvSpPr>
            <a:spLocks noGrp="1"/>
          </p:cNvSpPr>
          <p:nvPr>
            <p:ph type="title"/>
          </p:nvPr>
        </p:nvSpPr>
        <p:spPr/>
        <p:txBody>
          <a:bodyPr/>
          <a:lstStyle/>
          <a:p>
            <a:r>
              <a:rPr lang="da-DK" err="1">
                <a:solidFill>
                  <a:srgbClr val="0023F0"/>
                </a:solidFill>
              </a:rPr>
              <a:t>Process</a:t>
            </a:r>
            <a:r>
              <a:rPr lang="da-DK">
                <a:solidFill>
                  <a:srgbClr val="0023F0"/>
                </a:solidFill>
              </a:rPr>
              <a:t> model</a:t>
            </a:r>
            <a:endParaRPr lang="en-US">
              <a:solidFill>
                <a:srgbClr val="0023F0"/>
              </a:solidFill>
            </a:endParaRPr>
          </a:p>
        </p:txBody>
      </p:sp>
      <p:sp>
        <p:nvSpPr>
          <p:cNvPr id="8" name="Slide Number Placeholder 2">
            <a:extLst>
              <a:ext uri="{FF2B5EF4-FFF2-40B4-BE49-F238E27FC236}">
                <a16:creationId xmlns:a16="http://schemas.microsoft.com/office/drawing/2014/main" id="{07A345D6-7753-4A2E-88B1-C881A9C3D35B}"/>
              </a:ext>
            </a:extLst>
          </p:cNvPr>
          <p:cNvSpPr txBox="1">
            <a:spLocks/>
          </p:cNvSpPr>
          <p:nvPr/>
        </p:nvSpPr>
        <p:spPr>
          <a:xfrm>
            <a:off x="8256562" y="-1481921"/>
            <a:ext cx="2743160" cy="365125"/>
          </a:xfrm>
          <a:prstGeom prst="rect">
            <a:avLst/>
          </a:prstGeom>
        </p:spPr>
        <p:txBody>
          <a:bodyPr vert="horz" lIns="45725" tIns="22863" rIns="45725" bIns="22863" rtlCol="0" anchor="ctr"/>
          <a:lstStyle>
            <a:defPPr>
              <a:defRPr lang="da-DK"/>
            </a:defPPr>
            <a:lvl1pPr marL="0" algn="l" defTabSz="1828526" rtl="0" eaLnBrk="1" latinLnBrk="0" hangingPunct="1">
              <a:defRPr sz="2400" kern="1200">
                <a:solidFill>
                  <a:schemeClr val="tx1">
                    <a:tint val="75000"/>
                  </a:schemeClr>
                </a:solidFill>
                <a:latin typeface="+mn-lt"/>
                <a:ea typeface="+mn-ea"/>
                <a:cs typeface="+mn-cs"/>
              </a:defRPr>
            </a:lvl1pPr>
            <a:lvl2pPr marL="914263" algn="l" defTabSz="1828526" rtl="0" eaLnBrk="1" latinLnBrk="0" hangingPunct="1">
              <a:defRPr sz="3599" kern="1200">
                <a:solidFill>
                  <a:schemeClr val="tx1"/>
                </a:solidFill>
                <a:latin typeface="+mn-lt"/>
                <a:ea typeface="+mn-ea"/>
                <a:cs typeface="+mn-cs"/>
              </a:defRPr>
            </a:lvl2pPr>
            <a:lvl3pPr marL="1828526" algn="l" defTabSz="1828526" rtl="0" eaLnBrk="1" latinLnBrk="0" hangingPunct="1">
              <a:defRPr sz="3599" kern="1200">
                <a:solidFill>
                  <a:schemeClr val="tx1"/>
                </a:solidFill>
                <a:latin typeface="+mn-lt"/>
                <a:ea typeface="+mn-ea"/>
                <a:cs typeface="+mn-cs"/>
              </a:defRPr>
            </a:lvl3pPr>
            <a:lvl4pPr marL="2742789" algn="l" defTabSz="1828526" rtl="0" eaLnBrk="1" latinLnBrk="0" hangingPunct="1">
              <a:defRPr sz="3599" kern="1200">
                <a:solidFill>
                  <a:schemeClr val="tx1"/>
                </a:solidFill>
                <a:latin typeface="+mn-lt"/>
                <a:ea typeface="+mn-ea"/>
                <a:cs typeface="+mn-cs"/>
              </a:defRPr>
            </a:lvl4pPr>
            <a:lvl5pPr marL="3657051" algn="l" defTabSz="1828526" rtl="0" eaLnBrk="1" latinLnBrk="0" hangingPunct="1">
              <a:defRPr sz="3599" kern="1200">
                <a:solidFill>
                  <a:schemeClr val="tx1"/>
                </a:solidFill>
                <a:latin typeface="+mn-lt"/>
                <a:ea typeface="+mn-ea"/>
                <a:cs typeface="+mn-cs"/>
              </a:defRPr>
            </a:lvl5pPr>
            <a:lvl6pPr marL="4571314" algn="l" defTabSz="1828526" rtl="0" eaLnBrk="1" latinLnBrk="0" hangingPunct="1">
              <a:defRPr sz="3599" kern="1200">
                <a:solidFill>
                  <a:schemeClr val="tx1"/>
                </a:solidFill>
                <a:latin typeface="+mn-lt"/>
                <a:ea typeface="+mn-ea"/>
                <a:cs typeface="+mn-cs"/>
              </a:defRPr>
            </a:lvl6pPr>
            <a:lvl7pPr marL="5485577" algn="l" defTabSz="1828526" rtl="0" eaLnBrk="1" latinLnBrk="0" hangingPunct="1">
              <a:defRPr sz="3599" kern="1200">
                <a:solidFill>
                  <a:schemeClr val="tx1"/>
                </a:solidFill>
                <a:latin typeface="+mn-lt"/>
                <a:ea typeface="+mn-ea"/>
                <a:cs typeface="+mn-cs"/>
              </a:defRPr>
            </a:lvl7pPr>
            <a:lvl8pPr marL="6399840" algn="l" defTabSz="1828526" rtl="0" eaLnBrk="1" latinLnBrk="0" hangingPunct="1">
              <a:defRPr sz="3599" kern="1200">
                <a:solidFill>
                  <a:schemeClr val="tx1"/>
                </a:solidFill>
                <a:latin typeface="+mn-lt"/>
                <a:ea typeface="+mn-ea"/>
                <a:cs typeface="+mn-cs"/>
              </a:defRPr>
            </a:lvl8pPr>
            <a:lvl9pPr marL="7314103" algn="l" defTabSz="1828526" rtl="0" eaLnBrk="1" latinLnBrk="0" hangingPunct="1">
              <a:defRPr sz="3599" kern="1200">
                <a:solidFill>
                  <a:schemeClr val="tx1"/>
                </a:solidFill>
                <a:latin typeface="+mn-lt"/>
                <a:ea typeface="+mn-ea"/>
                <a:cs typeface="+mn-cs"/>
              </a:defRPr>
            </a:lvl9pPr>
          </a:lstStyle>
          <a:p>
            <a:fld id="{4DA582A6-D5FF-452E-B9C9-1B8F50946106}" type="slidenum">
              <a:rPr lang="da-DK" sz="1200"/>
              <a:pPr/>
              <a:t>51</a:t>
            </a:fld>
            <a:endParaRPr lang="da-DK" sz="1200"/>
          </a:p>
        </p:txBody>
      </p:sp>
      <p:sp>
        <p:nvSpPr>
          <p:cNvPr id="10" name="Rektangel 14">
            <a:extLst>
              <a:ext uri="{FF2B5EF4-FFF2-40B4-BE49-F238E27FC236}">
                <a16:creationId xmlns:a16="http://schemas.microsoft.com/office/drawing/2014/main" id="{618EC2CE-BD86-4A6C-BD54-D7A3A0147427}"/>
              </a:ext>
            </a:extLst>
          </p:cNvPr>
          <p:cNvSpPr/>
          <p:nvPr/>
        </p:nvSpPr>
        <p:spPr>
          <a:xfrm>
            <a:off x="1174496" y="4111761"/>
            <a:ext cx="1846447" cy="50405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t>Finance</a:t>
            </a:r>
          </a:p>
        </p:txBody>
      </p:sp>
      <p:sp>
        <p:nvSpPr>
          <p:cNvPr id="11" name="Rektangel 15">
            <a:extLst>
              <a:ext uri="{FF2B5EF4-FFF2-40B4-BE49-F238E27FC236}">
                <a16:creationId xmlns:a16="http://schemas.microsoft.com/office/drawing/2014/main" id="{C916CDD9-8228-411E-8DA7-E3797B427E5D}"/>
              </a:ext>
            </a:extLst>
          </p:cNvPr>
          <p:cNvSpPr/>
          <p:nvPr/>
        </p:nvSpPr>
        <p:spPr>
          <a:xfrm>
            <a:off x="5040910" y="4111761"/>
            <a:ext cx="1846447" cy="50405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t>Human Ressource</a:t>
            </a:r>
          </a:p>
        </p:txBody>
      </p:sp>
      <p:sp>
        <p:nvSpPr>
          <p:cNvPr id="12" name="Rektangel 16">
            <a:extLst>
              <a:ext uri="{FF2B5EF4-FFF2-40B4-BE49-F238E27FC236}">
                <a16:creationId xmlns:a16="http://schemas.microsoft.com/office/drawing/2014/main" id="{8BA1C740-353B-493D-9861-3A2D1F1D6BCA}"/>
              </a:ext>
            </a:extLst>
          </p:cNvPr>
          <p:cNvSpPr/>
          <p:nvPr/>
        </p:nvSpPr>
        <p:spPr>
          <a:xfrm>
            <a:off x="7224671" y="4111761"/>
            <a:ext cx="1846447" cy="50405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err="1"/>
              <a:t>Quality</a:t>
            </a:r>
            <a:endParaRPr lang="da-DK" sz="1200"/>
          </a:p>
        </p:txBody>
      </p:sp>
      <p:sp>
        <p:nvSpPr>
          <p:cNvPr id="13" name="Rektangel 17">
            <a:extLst>
              <a:ext uri="{FF2B5EF4-FFF2-40B4-BE49-F238E27FC236}">
                <a16:creationId xmlns:a16="http://schemas.microsoft.com/office/drawing/2014/main" id="{1FC4A709-1A14-42A9-9086-38188FE6F31C}"/>
              </a:ext>
            </a:extLst>
          </p:cNvPr>
          <p:cNvSpPr/>
          <p:nvPr/>
        </p:nvSpPr>
        <p:spPr>
          <a:xfrm>
            <a:off x="9324305" y="4111761"/>
            <a:ext cx="1846447" cy="50405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t>Security, Risk and Compliance</a:t>
            </a:r>
          </a:p>
        </p:txBody>
      </p:sp>
      <p:sp>
        <p:nvSpPr>
          <p:cNvPr id="14" name="TextBox 35">
            <a:extLst>
              <a:ext uri="{FF2B5EF4-FFF2-40B4-BE49-F238E27FC236}">
                <a16:creationId xmlns:a16="http://schemas.microsoft.com/office/drawing/2014/main" id="{820CE682-5D8A-4179-9E4C-F888443DF62B}"/>
              </a:ext>
            </a:extLst>
          </p:cNvPr>
          <p:cNvSpPr txBox="1"/>
          <p:nvPr/>
        </p:nvSpPr>
        <p:spPr>
          <a:xfrm rot="10800000" flipV="1">
            <a:off x="7223303" y="4749588"/>
            <a:ext cx="2066517" cy="867544"/>
          </a:xfrm>
          <a:prstGeom prst="rect">
            <a:avLst/>
          </a:prstGeom>
          <a:noFill/>
        </p:spPr>
        <p:txBody>
          <a:bodyPr wrap="square" lIns="0" tIns="0" rIns="0" bIns="0" rtlCol="0" anchor="t">
            <a:noAutofit/>
          </a:bodyPr>
          <a:lstStyle>
            <a:defPPr>
              <a:defRPr lang="da-DK"/>
            </a:defPPr>
            <a:lvl1pPr marR="0" lvl="0" indent="0" defTabSz="430213" fontAlgn="auto">
              <a:lnSpc>
                <a:spcPct val="100000"/>
              </a:lnSpc>
              <a:spcBef>
                <a:spcPts val="0"/>
              </a:spcBef>
              <a:spcAft>
                <a:spcPts val="400"/>
              </a:spcAft>
              <a:buClrTx/>
              <a:buSzPct val="100000"/>
              <a:buFontTx/>
              <a:buNone/>
              <a:tabLst/>
              <a:defRPr kumimoji="0" sz="1000" b="0" i="0" u="none" strike="noStrike" kern="0" cap="none" spc="0" normalizeH="0" baseline="0">
                <a:ln>
                  <a:noFill/>
                </a:ln>
                <a:effectLst/>
                <a:uLnTx/>
                <a:uFillTx/>
                <a:latin typeface="Calibri"/>
              </a:defRPr>
            </a:lvl1pPr>
          </a:lstStyle>
          <a:p>
            <a:pPr marL="171484" indent="-171484">
              <a:buFont typeface="Arial" panose="020B0604020202020204" pitchFamily="34" charset="0"/>
              <a:buChar char="•"/>
            </a:pPr>
            <a:r>
              <a:rPr lang="en-US" sz="1200"/>
              <a:t>Q1 Document Management</a:t>
            </a:r>
          </a:p>
          <a:p>
            <a:pPr marL="171484" indent="-171484">
              <a:buFont typeface="Arial" panose="020B0604020202020204" pitchFamily="34" charset="0"/>
              <a:buChar char="•"/>
            </a:pPr>
            <a:r>
              <a:rPr lang="en-US" sz="1200"/>
              <a:t>Q2 Quality Management</a:t>
            </a:r>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p:txBody>
      </p:sp>
      <p:sp>
        <p:nvSpPr>
          <p:cNvPr id="15" name="TextBox 35">
            <a:extLst>
              <a:ext uri="{FF2B5EF4-FFF2-40B4-BE49-F238E27FC236}">
                <a16:creationId xmlns:a16="http://schemas.microsoft.com/office/drawing/2014/main" id="{E359BE43-D280-4F2C-9684-5CA20455B412}"/>
              </a:ext>
            </a:extLst>
          </p:cNvPr>
          <p:cNvSpPr txBox="1"/>
          <p:nvPr/>
        </p:nvSpPr>
        <p:spPr>
          <a:xfrm rot="10800000" flipV="1">
            <a:off x="1174494" y="4750294"/>
            <a:ext cx="3615479" cy="1710327"/>
          </a:xfrm>
          <a:prstGeom prst="rect">
            <a:avLst/>
          </a:prstGeom>
          <a:noFill/>
        </p:spPr>
        <p:txBody>
          <a:bodyPr wrap="square" lIns="0" tIns="0" rIns="0" bIns="0" numCol="2" rtlCol="0" anchor="t">
            <a:noAutofit/>
          </a:bodyPr>
          <a:lstStyle>
            <a:defPPr>
              <a:defRPr lang="da-DK"/>
            </a:defPPr>
            <a:lvl1pPr marR="0" lvl="0" indent="0" defTabSz="430213" fontAlgn="auto">
              <a:lnSpc>
                <a:spcPct val="100000"/>
              </a:lnSpc>
              <a:spcBef>
                <a:spcPts val="0"/>
              </a:spcBef>
              <a:spcAft>
                <a:spcPts val="400"/>
              </a:spcAft>
              <a:buClrTx/>
              <a:buSzPct val="100000"/>
              <a:buFontTx/>
              <a:buNone/>
              <a:tabLst/>
              <a:defRPr kumimoji="0" sz="1000" b="0" i="0" u="none" strike="noStrike" kern="0" cap="none" spc="0" normalizeH="0" baseline="0">
                <a:ln>
                  <a:noFill/>
                </a:ln>
                <a:effectLst/>
                <a:uLnTx/>
                <a:uFillTx/>
                <a:latin typeface="Calibri"/>
              </a:defRPr>
            </a:lvl1pPr>
          </a:lstStyle>
          <a:p>
            <a:pPr marL="171484" indent="-171484">
              <a:buFont typeface="Arial" panose="020B0604020202020204" pitchFamily="34" charset="0"/>
              <a:buChar char="•"/>
            </a:pPr>
            <a:r>
              <a:rPr lang="en-US" sz="1200"/>
              <a:t>F1 Account payable</a:t>
            </a:r>
          </a:p>
          <a:p>
            <a:pPr marL="171484" indent="-171484">
              <a:buFont typeface="Arial" panose="020B0604020202020204" pitchFamily="34" charset="0"/>
              <a:buChar char="•"/>
            </a:pPr>
            <a:r>
              <a:rPr lang="en-US" sz="1200"/>
              <a:t>F2 Account receivable </a:t>
            </a:r>
          </a:p>
          <a:p>
            <a:pPr marL="171484" indent="-171484">
              <a:buFont typeface="Arial" panose="020B0604020202020204" pitchFamily="34" charset="0"/>
              <a:buChar char="•"/>
            </a:pPr>
            <a:r>
              <a:rPr lang="en-US" sz="1200"/>
              <a:t>F3 General ledger</a:t>
            </a:r>
          </a:p>
          <a:p>
            <a:pPr marL="171484" indent="-171484">
              <a:buFont typeface="Arial" panose="020B0604020202020204" pitchFamily="34" charset="0"/>
              <a:buChar char="•"/>
            </a:pPr>
            <a:r>
              <a:rPr lang="en-US" sz="1200"/>
              <a:t>F4 Bank</a:t>
            </a:r>
          </a:p>
          <a:p>
            <a:pPr marL="171484" indent="-171484">
              <a:buFont typeface="Arial" panose="020B0604020202020204" pitchFamily="34" charset="0"/>
              <a:buChar char="•"/>
            </a:pPr>
            <a:r>
              <a:rPr lang="en-US" sz="1200"/>
              <a:t>F5 Budget</a:t>
            </a:r>
          </a:p>
          <a:p>
            <a:pPr marL="171484" indent="-171484">
              <a:buFont typeface="Arial" panose="020B0604020202020204" pitchFamily="34" charset="0"/>
              <a:buChar char="•"/>
            </a:pPr>
            <a:r>
              <a:rPr lang="en-US" sz="1200"/>
              <a:t>F6 Fixed assets</a:t>
            </a:r>
          </a:p>
          <a:p>
            <a:pPr marL="171484" indent="-171484">
              <a:buFont typeface="Arial" panose="020B0604020202020204" pitchFamily="34" charset="0"/>
              <a:buChar char="•"/>
            </a:pPr>
            <a:r>
              <a:rPr lang="en-US" sz="1200"/>
              <a:t>F7 Reports &amp; KPI</a:t>
            </a:r>
          </a:p>
          <a:p>
            <a:pPr marL="171484" indent="-171484">
              <a:buFont typeface="Arial" panose="020B0604020202020204" pitchFamily="34" charset="0"/>
              <a:buChar char="•"/>
            </a:pPr>
            <a:r>
              <a:rPr lang="en-US" sz="1200"/>
              <a:t>F8 Procurement &amp; Vendor Management</a:t>
            </a:r>
          </a:p>
          <a:p>
            <a:pPr marL="171484" indent="-171484">
              <a:buFont typeface="Arial" panose="020B0604020202020204" pitchFamily="34" charset="0"/>
              <a:buChar char="•"/>
            </a:pPr>
            <a:r>
              <a:rPr lang="en-US" sz="1200"/>
              <a:t>F9 License Management</a:t>
            </a:r>
          </a:p>
          <a:p>
            <a:pPr marL="171484" indent="-171484">
              <a:buFont typeface="Arial" panose="020B0604020202020204" pitchFamily="34" charset="0"/>
              <a:buChar char="•"/>
            </a:pPr>
            <a:r>
              <a:rPr lang="en-US" sz="1200"/>
              <a:t>F10 Business Intelligence</a:t>
            </a:r>
          </a:p>
          <a:p>
            <a:pPr marL="171484" indent="-171484">
              <a:buFont typeface="Arial" panose="020B0604020202020204" pitchFamily="34" charset="0"/>
              <a:buChar char="•"/>
            </a:pPr>
            <a:r>
              <a:rPr lang="en-US" sz="1200"/>
              <a:t>F11 Payroll Management</a:t>
            </a:r>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p:txBody>
      </p:sp>
      <p:sp>
        <p:nvSpPr>
          <p:cNvPr id="16" name="TextBox 35">
            <a:extLst>
              <a:ext uri="{FF2B5EF4-FFF2-40B4-BE49-F238E27FC236}">
                <a16:creationId xmlns:a16="http://schemas.microsoft.com/office/drawing/2014/main" id="{1AE9F03E-F3B1-4761-8D0A-92087792C5DD}"/>
              </a:ext>
            </a:extLst>
          </p:cNvPr>
          <p:cNvSpPr txBox="1"/>
          <p:nvPr/>
        </p:nvSpPr>
        <p:spPr>
          <a:xfrm rot="10800000" flipV="1">
            <a:off x="5040909" y="4749588"/>
            <a:ext cx="2066517" cy="1967406"/>
          </a:xfrm>
          <a:prstGeom prst="rect">
            <a:avLst/>
          </a:prstGeom>
          <a:noFill/>
        </p:spPr>
        <p:txBody>
          <a:bodyPr wrap="square" lIns="0" tIns="0" rIns="0" bIns="0" rtlCol="0" anchor="t">
            <a:noAutofit/>
          </a:bodyPr>
          <a:lstStyle>
            <a:defPPr>
              <a:defRPr lang="da-DK"/>
            </a:defPPr>
            <a:lvl1pPr marR="0" lvl="0" indent="0" defTabSz="430213" fontAlgn="auto">
              <a:lnSpc>
                <a:spcPct val="100000"/>
              </a:lnSpc>
              <a:spcBef>
                <a:spcPts val="0"/>
              </a:spcBef>
              <a:spcAft>
                <a:spcPts val="400"/>
              </a:spcAft>
              <a:buClrTx/>
              <a:buSzPct val="100000"/>
              <a:buFontTx/>
              <a:buNone/>
              <a:tabLst/>
              <a:defRPr kumimoji="0" sz="1000" b="0" i="0" u="none" strike="noStrike" kern="0" cap="none" spc="0" normalizeH="0" baseline="0">
                <a:ln>
                  <a:noFill/>
                </a:ln>
                <a:effectLst/>
                <a:uLnTx/>
                <a:uFillTx/>
                <a:latin typeface="Calibri"/>
              </a:defRPr>
            </a:lvl1pPr>
          </a:lstStyle>
          <a:p>
            <a:pPr marL="171484" indent="-171484" defTabSz="457246">
              <a:spcAft>
                <a:spcPts val="0"/>
              </a:spcAft>
              <a:buSzTx/>
              <a:buFont typeface="Arial" panose="020B0604020202020204" pitchFamily="34" charset="0"/>
              <a:buChar char="•"/>
              <a:defRPr/>
            </a:pPr>
            <a:r>
              <a:rPr lang="en-US" sz="1200"/>
              <a:t>H1 Organization </a:t>
            </a:r>
            <a:r>
              <a:rPr lang="en-US" sz="1200" err="1"/>
              <a:t>hieracy</a:t>
            </a:r>
            <a:r>
              <a:rPr lang="en-US" sz="1200"/>
              <a:t> and policies</a:t>
            </a:r>
          </a:p>
          <a:p>
            <a:pPr marL="171484" indent="-171484" defTabSz="457246">
              <a:spcAft>
                <a:spcPts val="0"/>
              </a:spcAft>
              <a:buSzTx/>
              <a:buFont typeface="Arial" panose="020B0604020202020204" pitchFamily="34" charset="0"/>
              <a:buChar char="•"/>
              <a:defRPr/>
            </a:pPr>
            <a:r>
              <a:rPr lang="en-US" sz="1200"/>
              <a:t>H2 Recruitment Management</a:t>
            </a:r>
          </a:p>
          <a:p>
            <a:pPr marL="171484" indent="-171484" defTabSz="457246">
              <a:spcAft>
                <a:spcPts val="0"/>
              </a:spcAft>
              <a:buSzTx/>
              <a:buFont typeface="Arial" panose="020B0604020202020204" pitchFamily="34" charset="0"/>
              <a:buChar char="•"/>
              <a:defRPr/>
            </a:pPr>
            <a:r>
              <a:rPr lang="en-US" sz="1200"/>
              <a:t>H3 Employee Onboarding and Development</a:t>
            </a:r>
          </a:p>
          <a:p>
            <a:pPr marL="171484" indent="-171484" defTabSz="457246">
              <a:spcAft>
                <a:spcPts val="0"/>
              </a:spcAft>
              <a:buSzTx/>
              <a:buFont typeface="Arial" panose="020B0604020202020204" pitchFamily="34" charset="0"/>
              <a:buChar char="•"/>
              <a:defRPr/>
            </a:pPr>
            <a:r>
              <a:rPr lang="en-US" sz="1200"/>
              <a:t>H4 Employee change &amp; Exit management</a:t>
            </a:r>
          </a:p>
          <a:p>
            <a:pPr marL="171484" indent="-171484" defTabSz="457246">
              <a:spcAft>
                <a:spcPts val="0"/>
              </a:spcAft>
              <a:buSzTx/>
              <a:buFont typeface="Arial" panose="020B0604020202020204" pitchFamily="34" charset="0"/>
              <a:buChar char="•"/>
              <a:defRPr/>
            </a:pPr>
            <a:r>
              <a:rPr lang="en-US" sz="1200"/>
              <a:t>H5 Compensation and benefits</a:t>
            </a:r>
          </a:p>
          <a:p>
            <a:pPr marL="171484" indent="-171484" defTabSz="457246">
              <a:spcAft>
                <a:spcPts val="0"/>
              </a:spcAft>
              <a:buSzTx/>
              <a:buFont typeface="Arial" panose="020B0604020202020204" pitchFamily="34" charset="0"/>
              <a:buChar char="•"/>
              <a:defRPr/>
            </a:pPr>
            <a:r>
              <a:rPr lang="en-US" sz="1200"/>
              <a:t>H6 Manage leave and absence</a:t>
            </a:r>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p:txBody>
      </p:sp>
      <p:sp>
        <p:nvSpPr>
          <p:cNvPr id="17" name="TextBox 35">
            <a:extLst>
              <a:ext uri="{FF2B5EF4-FFF2-40B4-BE49-F238E27FC236}">
                <a16:creationId xmlns:a16="http://schemas.microsoft.com/office/drawing/2014/main" id="{70568EBC-3D9F-464E-A57D-406B45143447}"/>
              </a:ext>
            </a:extLst>
          </p:cNvPr>
          <p:cNvSpPr txBox="1"/>
          <p:nvPr/>
        </p:nvSpPr>
        <p:spPr>
          <a:xfrm rot="10800000" flipV="1">
            <a:off x="9341597" y="4749588"/>
            <a:ext cx="2573425" cy="908601"/>
          </a:xfrm>
          <a:prstGeom prst="rect">
            <a:avLst/>
          </a:prstGeom>
          <a:noFill/>
        </p:spPr>
        <p:txBody>
          <a:bodyPr wrap="square" lIns="0" tIns="0" rIns="0" bIns="0" rtlCol="0" anchor="t">
            <a:noAutofit/>
          </a:bodyPr>
          <a:lstStyle>
            <a:defPPr>
              <a:defRPr lang="da-DK"/>
            </a:defPPr>
            <a:lvl1pPr marR="0" lvl="0" indent="0" defTabSz="430213" fontAlgn="auto">
              <a:lnSpc>
                <a:spcPct val="100000"/>
              </a:lnSpc>
              <a:spcBef>
                <a:spcPts val="0"/>
              </a:spcBef>
              <a:spcAft>
                <a:spcPts val="400"/>
              </a:spcAft>
              <a:buClrTx/>
              <a:buSzPct val="100000"/>
              <a:buFontTx/>
              <a:buNone/>
              <a:tabLst/>
              <a:defRPr kumimoji="0" sz="1000" b="0" i="0" u="none" strike="noStrike" kern="0" cap="none" spc="0" normalizeH="0" baseline="0">
                <a:ln>
                  <a:noFill/>
                </a:ln>
                <a:effectLst/>
                <a:uLnTx/>
                <a:uFillTx/>
                <a:latin typeface="Calibri"/>
              </a:defRPr>
            </a:lvl1pPr>
          </a:lstStyle>
          <a:p>
            <a:pPr marL="171484" indent="-171484">
              <a:buFont typeface="Arial" panose="020B0604020202020204" pitchFamily="34" charset="0"/>
              <a:buChar char="•"/>
              <a:defRPr/>
            </a:pPr>
            <a:r>
              <a:rPr lang="en-US" sz="1200"/>
              <a:t>C1 Internal Audit</a:t>
            </a:r>
          </a:p>
          <a:p>
            <a:pPr marL="171484" indent="-171484">
              <a:buFont typeface="Arial" panose="020B0604020202020204" pitchFamily="34" charset="0"/>
              <a:buChar char="•"/>
              <a:defRPr/>
            </a:pPr>
            <a:r>
              <a:rPr lang="en-US" sz="1200"/>
              <a:t>C2 Management Review</a:t>
            </a:r>
          </a:p>
          <a:p>
            <a:pPr marL="171484" indent="-171484">
              <a:buFont typeface="Arial" panose="020B0604020202020204" pitchFamily="34" charset="0"/>
              <a:buChar char="•"/>
              <a:defRPr/>
            </a:pPr>
            <a:r>
              <a:rPr lang="en-US" sz="1200"/>
              <a:t>C3 Information Security Management</a:t>
            </a:r>
          </a:p>
          <a:p>
            <a:pPr marL="171484" indent="-171484">
              <a:buFont typeface="Arial" panose="020B0604020202020204" pitchFamily="34" charset="0"/>
              <a:buChar char="•"/>
              <a:defRPr/>
            </a:pPr>
            <a:r>
              <a:rPr lang="en-US" sz="1200"/>
              <a:t>C4 Enterprise Risk Management</a:t>
            </a:r>
          </a:p>
          <a:p>
            <a:pPr marL="171484" indent="-171484">
              <a:buFont typeface="Arial" panose="020B0604020202020204" pitchFamily="34" charset="0"/>
              <a:buChar char="•"/>
              <a:defRPr/>
            </a:pPr>
            <a:endParaRPr lang="en-US" sz="1200"/>
          </a:p>
          <a:p>
            <a:pPr marL="171484" indent="-171484" defTabSz="457246">
              <a:spcAft>
                <a:spcPts val="0"/>
              </a:spcAft>
              <a:buSzTx/>
              <a:buFont typeface="Arial" panose="020B0604020202020204" pitchFamily="34" charset="0"/>
              <a:buChar char="•"/>
              <a:defRPr/>
            </a:pPr>
            <a:endParaRPr lang="en-US" sz="1200"/>
          </a:p>
          <a:p>
            <a:pPr marL="171484" indent="-171484" defTabSz="457246">
              <a:spcAft>
                <a:spcPts val="0"/>
              </a:spcAft>
              <a:buSzTx/>
              <a:buFont typeface="Arial" panose="020B0604020202020204" pitchFamily="34" charset="0"/>
              <a:buChar char="•"/>
              <a:defRPr/>
            </a:pPr>
            <a:endParaRPr lang="en-US" sz="1200"/>
          </a:p>
          <a:p>
            <a:pPr marL="171484" indent="-171484" defTabSz="457246">
              <a:spcAft>
                <a:spcPts val="0"/>
              </a:spcAft>
              <a:buSzTx/>
              <a:buFont typeface="Arial" panose="020B0604020202020204" pitchFamily="34" charset="0"/>
              <a:buChar char="•"/>
              <a:defRPr/>
            </a:pPr>
            <a:endParaRPr lang="en-US" sz="1200"/>
          </a:p>
          <a:p>
            <a:pPr marL="171484" indent="-171484" defTabSz="457246">
              <a:spcAft>
                <a:spcPts val="0"/>
              </a:spcAft>
              <a:buSzTx/>
              <a:buFont typeface="Arial" panose="020B0604020202020204" pitchFamily="34" charset="0"/>
              <a:buChar char="•"/>
              <a:defRP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p:txBody>
      </p:sp>
      <p:sp>
        <p:nvSpPr>
          <p:cNvPr id="19" name="TextBox 31">
            <a:extLst>
              <a:ext uri="{FF2B5EF4-FFF2-40B4-BE49-F238E27FC236}">
                <a16:creationId xmlns:a16="http://schemas.microsoft.com/office/drawing/2014/main" id="{1AF04940-4EBF-4CBA-8B29-1FD5F2577B51}"/>
              </a:ext>
            </a:extLst>
          </p:cNvPr>
          <p:cNvSpPr txBox="1"/>
          <p:nvPr/>
        </p:nvSpPr>
        <p:spPr>
          <a:xfrm rot="10800000" flipV="1">
            <a:off x="1174493" y="1685829"/>
            <a:ext cx="9453817" cy="2439569"/>
          </a:xfrm>
          <a:prstGeom prst="rect">
            <a:avLst/>
          </a:prstGeom>
          <a:noFill/>
        </p:spPr>
        <p:txBody>
          <a:bodyPr wrap="square" lIns="0" tIns="0" rIns="0" bIns="0" numCol="5" rtlCol="0" anchor="t">
            <a:noAutofit/>
          </a:bodyPr>
          <a:lstStyle>
            <a:defPPr>
              <a:defRPr lang="da-DK"/>
            </a:defPPr>
            <a:lvl1pPr marR="0" lvl="0" indent="0" defTabSz="430213" fontAlgn="auto">
              <a:lnSpc>
                <a:spcPct val="100000"/>
              </a:lnSpc>
              <a:spcBef>
                <a:spcPts val="0"/>
              </a:spcBef>
              <a:spcAft>
                <a:spcPts val="400"/>
              </a:spcAft>
              <a:buClrTx/>
              <a:buSzPct val="100000"/>
              <a:buFontTx/>
              <a:buNone/>
              <a:tabLst/>
              <a:defRPr kumimoji="0" sz="1000" b="0" i="0" u="none" strike="noStrike" kern="0" cap="none" spc="0" normalizeH="0" baseline="0">
                <a:ln>
                  <a:noFill/>
                </a:ln>
                <a:effectLst/>
                <a:uLnTx/>
                <a:uFillTx/>
                <a:latin typeface="Calibri"/>
              </a:defRPr>
            </a:lvl1pPr>
          </a:lstStyle>
          <a:p>
            <a:pPr marL="171484" indent="-171484">
              <a:buFont typeface="Arial" panose="020B0604020202020204" pitchFamily="34" charset="0"/>
              <a:buChar char="•"/>
            </a:pPr>
            <a:r>
              <a:rPr lang="en-US" sz="1200" dirty="0"/>
              <a:t>S1 Marketing</a:t>
            </a:r>
          </a:p>
          <a:p>
            <a:pPr marL="171484" indent="-171484">
              <a:buFont typeface="Arial" panose="020B0604020202020204" pitchFamily="34" charset="0"/>
              <a:buChar char="•"/>
            </a:pPr>
            <a:r>
              <a:rPr lang="en-US" sz="1200" dirty="0"/>
              <a:t>S2 Sales Management</a:t>
            </a:r>
          </a:p>
          <a:p>
            <a:pPr marL="171484" indent="-171484">
              <a:buFont typeface="Arial" panose="020B0604020202020204" pitchFamily="34" charset="0"/>
              <a:buChar char="•"/>
            </a:pPr>
            <a:endParaRPr lang="en-US" sz="1200" dirty="0"/>
          </a:p>
          <a:p>
            <a:pPr marL="171484" indent="-171484">
              <a:buFont typeface="Arial" panose="020B0604020202020204" pitchFamily="34" charset="0"/>
              <a:buChar char="•"/>
            </a:pPr>
            <a:endParaRPr lang="en-US" sz="1200" dirty="0"/>
          </a:p>
          <a:p>
            <a:pPr marL="171484" indent="-171484">
              <a:buFont typeface="Arial" panose="020B0604020202020204" pitchFamily="34" charset="0"/>
              <a:buChar char="•"/>
            </a:pPr>
            <a:endParaRPr lang="en-US" sz="1200" dirty="0"/>
          </a:p>
          <a:p>
            <a:pPr marL="171484" indent="-171484">
              <a:buFont typeface="Arial" panose="020B0604020202020204" pitchFamily="34" charset="0"/>
              <a:buChar char="•"/>
            </a:pPr>
            <a:endParaRPr lang="en-US" sz="1200" dirty="0"/>
          </a:p>
          <a:p>
            <a:pPr marL="171484" indent="-171484">
              <a:buFont typeface="Arial" panose="020B0604020202020204" pitchFamily="34" charset="0"/>
              <a:buChar char="•"/>
            </a:pPr>
            <a:endParaRPr lang="en-US" sz="1200" dirty="0"/>
          </a:p>
          <a:p>
            <a:pPr marL="171484" indent="-171484">
              <a:buFont typeface="Arial" panose="020B0604020202020204" pitchFamily="34" charset="0"/>
              <a:buChar char="•"/>
            </a:pPr>
            <a:endParaRPr lang="en-US" sz="1200" dirty="0"/>
          </a:p>
          <a:p>
            <a:pPr marL="171484" indent="-171484">
              <a:buFont typeface="Arial" panose="020B0604020202020204" pitchFamily="34" charset="0"/>
              <a:buChar char="•"/>
            </a:pPr>
            <a:endParaRPr lang="en-US" sz="1200" dirty="0"/>
          </a:p>
          <a:p>
            <a:pPr marL="171484" indent="-171484">
              <a:buFont typeface="Arial" panose="020B0604020202020204" pitchFamily="34" charset="0"/>
              <a:buChar char="•"/>
            </a:pPr>
            <a:endParaRPr lang="en-US" sz="1200" dirty="0"/>
          </a:p>
          <a:p>
            <a:pPr marL="171484" indent="-171484">
              <a:buFont typeface="Arial" panose="020B0604020202020204" pitchFamily="34" charset="0"/>
              <a:buChar char="•"/>
            </a:pPr>
            <a:endParaRPr lang="en-US" sz="1200" dirty="0"/>
          </a:p>
          <a:p>
            <a:pPr marL="171484" indent="-171484">
              <a:buFont typeface="Arial" panose="020B0604020202020204" pitchFamily="34" charset="0"/>
              <a:buChar char="•"/>
            </a:pPr>
            <a:endParaRPr lang="en-US" sz="1200" dirty="0"/>
          </a:p>
          <a:p>
            <a:pPr marL="171484" indent="-171484">
              <a:buFont typeface="Arial" panose="020B0604020202020204" pitchFamily="34" charset="0"/>
              <a:buChar char="•"/>
            </a:pPr>
            <a:endParaRPr lang="en-US" sz="1200" dirty="0"/>
          </a:p>
          <a:p>
            <a:pPr marL="171484" indent="-171484">
              <a:buFont typeface="Arial" panose="020B0604020202020204" pitchFamily="34" charset="0"/>
              <a:buChar char="•"/>
            </a:pPr>
            <a:r>
              <a:rPr lang="en-US" sz="1200" dirty="0"/>
              <a:t>P1 Business Relationship Management</a:t>
            </a:r>
          </a:p>
          <a:p>
            <a:pPr marL="171484" indent="-171484">
              <a:buFont typeface="Arial" panose="020B0604020202020204" pitchFamily="34" charset="0"/>
              <a:buChar char="•"/>
            </a:pPr>
            <a:r>
              <a:rPr lang="en-US" sz="1200" dirty="0"/>
              <a:t>P2 Demand Management</a:t>
            </a:r>
          </a:p>
          <a:p>
            <a:pPr marL="171484" indent="-171484">
              <a:buFont typeface="Arial" panose="020B0604020202020204" pitchFamily="34" charset="0"/>
              <a:buChar char="•"/>
            </a:pPr>
            <a:r>
              <a:rPr lang="en-US" sz="1200" dirty="0"/>
              <a:t>P3 Project Portfolio Management</a:t>
            </a:r>
          </a:p>
          <a:p>
            <a:pPr marL="171484" indent="-171484">
              <a:buFont typeface="Arial" panose="020B0604020202020204" pitchFamily="34" charset="0"/>
              <a:buChar char="•"/>
            </a:pPr>
            <a:r>
              <a:rPr lang="en-US" sz="1200" dirty="0"/>
              <a:t>P4 Service Portfolio Management</a:t>
            </a:r>
          </a:p>
          <a:p>
            <a:pPr marL="171484" indent="-171484">
              <a:buFont typeface="Arial" panose="020B0604020202020204" pitchFamily="34" charset="0"/>
              <a:buChar char="•"/>
            </a:pPr>
            <a:r>
              <a:rPr lang="en-US" sz="1200" dirty="0"/>
              <a:t>P5 Strategy Management</a:t>
            </a:r>
          </a:p>
          <a:p>
            <a:pPr marL="171484" indent="-171484">
              <a:buFont typeface="Arial" panose="020B0604020202020204" pitchFamily="34" charset="0"/>
              <a:buChar char="•"/>
            </a:pPr>
            <a:r>
              <a:rPr lang="en-US" sz="1200" dirty="0"/>
              <a:t>P6 Manage Innovation</a:t>
            </a:r>
          </a:p>
          <a:p>
            <a:pPr marL="171484" indent="-171484">
              <a:buFont typeface="Arial" panose="020B0604020202020204" pitchFamily="34" charset="0"/>
              <a:buChar char="•"/>
            </a:pPr>
            <a:r>
              <a:rPr lang="en-US" sz="1200" dirty="0"/>
              <a:t>P7 Manage Enterprise Architecture</a:t>
            </a:r>
          </a:p>
          <a:p>
            <a:endParaRPr lang="en-US" sz="1200" dirty="0"/>
          </a:p>
          <a:p>
            <a:endParaRPr lang="en-US" sz="1200" dirty="0"/>
          </a:p>
          <a:p>
            <a:pPr marL="171484" indent="-171484">
              <a:buFont typeface="Arial" panose="020B0604020202020204" pitchFamily="34" charset="0"/>
              <a:buChar char="•"/>
            </a:pPr>
            <a:endParaRPr lang="en-US" sz="1200" dirty="0"/>
          </a:p>
          <a:p>
            <a:pPr marL="171484" indent="-171484">
              <a:buFont typeface="Arial" panose="020B0604020202020204" pitchFamily="34" charset="0"/>
              <a:buChar char="•"/>
            </a:pPr>
            <a:r>
              <a:rPr lang="en-US" sz="1200" dirty="0">
                <a:highlight>
                  <a:srgbClr val="FFFF00"/>
                </a:highlight>
              </a:rPr>
              <a:t>B1 Service Design &amp; Build</a:t>
            </a:r>
          </a:p>
          <a:p>
            <a:pPr marL="171484" indent="-171484">
              <a:buFont typeface="Arial" panose="020B0604020202020204" pitchFamily="34" charset="0"/>
              <a:buChar char="•"/>
            </a:pPr>
            <a:r>
              <a:rPr lang="en-US" sz="1200" dirty="0"/>
              <a:t>B2 Availability Management</a:t>
            </a:r>
          </a:p>
          <a:p>
            <a:pPr marL="171484" indent="-171484">
              <a:buFont typeface="Arial" panose="020B0604020202020204" pitchFamily="34" charset="0"/>
              <a:buChar char="•"/>
            </a:pPr>
            <a:r>
              <a:rPr lang="en-US" sz="1200" dirty="0"/>
              <a:t>B3 Capacity Management</a:t>
            </a:r>
          </a:p>
          <a:p>
            <a:pPr marL="171484" indent="-171484">
              <a:buFont typeface="Arial" panose="020B0604020202020204" pitchFamily="34" charset="0"/>
              <a:buChar char="•"/>
            </a:pPr>
            <a:r>
              <a:rPr lang="en-US" sz="1200" dirty="0">
                <a:highlight>
                  <a:srgbClr val="FFFF00"/>
                </a:highlight>
              </a:rPr>
              <a:t>B4 Project Management</a:t>
            </a:r>
          </a:p>
          <a:p>
            <a:pPr marL="171484" indent="-171484">
              <a:buFont typeface="Arial" panose="020B0604020202020204" pitchFamily="34" charset="0"/>
              <a:buChar char="•"/>
            </a:pPr>
            <a:r>
              <a:rPr lang="en-US" sz="1200" dirty="0">
                <a:highlight>
                  <a:srgbClr val="FFFF00"/>
                </a:highlight>
              </a:rPr>
              <a:t>B5 Service Validation &amp; Testing </a:t>
            </a:r>
          </a:p>
          <a:p>
            <a:pPr marL="171484" indent="-171484">
              <a:buFont typeface="Arial" panose="020B0604020202020204" pitchFamily="34" charset="0"/>
              <a:buChar char="•"/>
            </a:pPr>
            <a:r>
              <a:rPr lang="en-US" sz="1200" dirty="0"/>
              <a:t>B6 IT Service Continuity Management</a:t>
            </a:r>
          </a:p>
          <a:p>
            <a:pPr marL="171484" indent="-171484">
              <a:buFont typeface="Arial" panose="020B0604020202020204" pitchFamily="34" charset="0"/>
              <a:buChar char="•"/>
            </a:pPr>
            <a:endParaRPr lang="en-US" sz="1200" dirty="0"/>
          </a:p>
          <a:p>
            <a:pPr marL="171484" indent="-171484">
              <a:buFont typeface="Arial" panose="020B0604020202020204" pitchFamily="34" charset="0"/>
              <a:buChar char="•"/>
            </a:pPr>
            <a:endParaRPr lang="en-US" sz="1200" dirty="0"/>
          </a:p>
          <a:p>
            <a:pPr marL="171484" indent="-171484">
              <a:buFont typeface="Arial" panose="020B0604020202020204" pitchFamily="34" charset="0"/>
              <a:buChar char="•"/>
            </a:pPr>
            <a:endParaRPr lang="en-US" sz="1200" dirty="0"/>
          </a:p>
          <a:p>
            <a:pPr marL="171484" indent="-171484">
              <a:buFont typeface="Arial" panose="020B0604020202020204" pitchFamily="34" charset="0"/>
              <a:buChar char="•"/>
            </a:pPr>
            <a:endParaRPr lang="en-US" sz="1200" dirty="0"/>
          </a:p>
          <a:p>
            <a:endParaRPr lang="en-US" sz="1200" dirty="0"/>
          </a:p>
          <a:p>
            <a:pPr marL="171484" indent="-171484">
              <a:buFont typeface="Arial" panose="020B0604020202020204" pitchFamily="34" charset="0"/>
              <a:buChar char="•"/>
            </a:pPr>
            <a:r>
              <a:rPr lang="en-US" sz="1200" dirty="0">
                <a:highlight>
                  <a:srgbClr val="FFFF00"/>
                </a:highlight>
              </a:rPr>
              <a:t>D1 Change Management</a:t>
            </a:r>
          </a:p>
          <a:p>
            <a:pPr marL="171484" indent="-171484">
              <a:buFont typeface="Arial" panose="020B0604020202020204" pitchFamily="34" charset="0"/>
              <a:buChar char="•"/>
            </a:pPr>
            <a:r>
              <a:rPr lang="en-US" sz="1200" dirty="0">
                <a:highlight>
                  <a:srgbClr val="FFFF00"/>
                </a:highlight>
              </a:rPr>
              <a:t>D2 Asset &amp; Configuration Management</a:t>
            </a:r>
          </a:p>
          <a:p>
            <a:pPr marL="171484" indent="-171484">
              <a:buFont typeface="Arial" panose="020B0604020202020204" pitchFamily="34" charset="0"/>
              <a:buChar char="•"/>
            </a:pPr>
            <a:r>
              <a:rPr lang="en-US" sz="1200" dirty="0">
                <a:highlight>
                  <a:srgbClr val="FFFF00"/>
                </a:highlight>
              </a:rPr>
              <a:t>D3 Release &amp; Deployment Management</a:t>
            </a:r>
          </a:p>
          <a:p>
            <a:pPr marL="171484" indent="-171484">
              <a:buFont typeface="Arial" panose="020B0604020202020204" pitchFamily="34" charset="0"/>
              <a:buChar char="•"/>
            </a:pPr>
            <a:r>
              <a:rPr lang="en-US" sz="1200" dirty="0"/>
              <a:t>D4 Lifecycle Management</a:t>
            </a:r>
          </a:p>
          <a:p>
            <a:pPr marL="171484" indent="-171484">
              <a:buFont typeface="Arial" panose="020B0604020202020204" pitchFamily="34" charset="0"/>
              <a:buChar char="•"/>
            </a:pPr>
            <a:r>
              <a:rPr lang="en-US" sz="1200" dirty="0"/>
              <a:t>D5 Service Catalogue Management</a:t>
            </a:r>
          </a:p>
          <a:p>
            <a:pPr marL="171484" indent="-171484">
              <a:buFont typeface="Arial" panose="020B0604020202020204" pitchFamily="34" charset="0"/>
              <a:buChar char="•"/>
            </a:pPr>
            <a:r>
              <a:rPr lang="en-US" sz="1200" dirty="0"/>
              <a:t>D6 Request Fulfillment</a:t>
            </a:r>
          </a:p>
          <a:p>
            <a:pPr marL="171484" indent="-171484">
              <a:buFont typeface="Arial" panose="020B0604020202020204" pitchFamily="34" charset="0"/>
              <a:buChar char="•"/>
            </a:pPr>
            <a:r>
              <a:rPr lang="en-US" sz="1200" dirty="0">
                <a:highlight>
                  <a:srgbClr val="FFFF00"/>
                </a:highlight>
              </a:rPr>
              <a:t>D7 Service Delivery Management</a:t>
            </a:r>
          </a:p>
          <a:p>
            <a:pPr marL="171484" indent="-171484">
              <a:buFont typeface="Arial" panose="020B0604020202020204" pitchFamily="34" charset="0"/>
              <a:buChar char="•"/>
            </a:pPr>
            <a:endParaRPr lang="en-US" sz="1200" dirty="0"/>
          </a:p>
          <a:p>
            <a:pPr marL="171484" indent="-171484">
              <a:buFont typeface="Arial" panose="020B0604020202020204" pitchFamily="34" charset="0"/>
              <a:buChar char="•"/>
            </a:pPr>
            <a:endParaRPr lang="en-US" sz="1200" dirty="0"/>
          </a:p>
          <a:p>
            <a:pPr marL="171484" indent="-171484">
              <a:buFont typeface="Arial" panose="020B0604020202020204" pitchFamily="34" charset="0"/>
              <a:buChar char="•"/>
            </a:pPr>
            <a:endParaRPr lang="en-US" sz="1200" dirty="0"/>
          </a:p>
          <a:p>
            <a:pPr marL="171484" indent="-171484">
              <a:buFont typeface="Arial" panose="020B0604020202020204" pitchFamily="34" charset="0"/>
              <a:buChar char="•"/>
            </a:pPr>
            <a:r>
              <a:rPr lang="en-US" sz="1200" dirty="0"/>
              <a:t>R1 Identity &amp; Access Management</a:t>
            </a:r>
          </a:p>
          <a:p>
            <a:pPr marL="171484" indent="-171484">
              <a:buFont typeface="Arial" panose="020B0604020202020204" pitchFamily="34" charset="0"/>
              <a:buChar char="•"/>
            </a:pPr>
            <a:r>
              <a:rPr lang="en-US" sz="1200" dirty="0"/>
              <a:t>R2 Manage Operational Security</a:t>
            </a:r>
          </a:p>
          <a:p>
            <a:pPr marL="171484" indent="-171484">
              <a:buFont typeface="Arial" panose="020B0604020202020204" pitchFamily="34" charset="0"/>
              <a:buChar char="•"/>
            </a:pPr>
            <a:r>
              <a:rPr lang="en-US" sz="1200" dirty="0"/>
              <a:t>R3 Event Management</a:t>
            </a:r>
          </a:p>
          <a:p>
            <a:pPr marL="171484" indent="-171484">
              <a:buFont typeface="Arial" panose="020B0604020202020204" pitchFamily="34" charset="0"/>
              <a:buChar char="•"/>
            </a:pPr>
            <a:r>
              <a:rPr lang="en-US" sz="1200" dirty="0"/>
              <a:t>R4 Incident Management</a:t>
            </a:r>
          </a:p>
          <a:p>
            <a:pPr marL="171484" indent="-171484">
              <a:buFont typeface="Arial" panose="020B0604020202020204" pitchFamily="34" charset="0"/>
              <a:buChar char="•"/>
            </a:pPr>
            <a:r>
              <a:rPr lang="en-US" sz="1200" dirty="0"/>
              <a:t>R5 Problem Management</a:t>
            </a:r>
          </a:p>
          <a:p>
            <a:pPr marL="171484" indent="-171484">
              <a:buFont typeface="Arial" panose="020B0604020202020204" pitchFamily="34" charset="0"/>
              <a:buChar char="•"/>
            </a:pPr>
            <a:r>
              <a:rPr lang="en-US" sz="1200" dirty="0"/>
              <a:t>R6 Manage Operation</a:t>
            </a:r>
          </a:p>
          <a:p>
            <a:pPr marL="171484" indent="-171484">
              <a:buFont typeface="Arial" panose="020B0604020202020204" pitchFamily="34" charset="0"/>
              <a:buChar char="•"/>
            </a:pPr>
            <a:r>
              <a:rPr lang="en-US" sz="1200" dirty="0"/>
              <a:t>R7 Consulting Services</a:t>
            </a:r>
          </a:p>
          <a:p>
            <a:pPr marL="171484" indent="-171484">
              <a:buFont typeface="Arial" panose="020B0604020202020204" pitchFamily="34" charset="0"/>
              <a:buChar char="•"/>
            </a:pPr>
            <a:r>
              <a:rPr lang="en-US" sz="1200" dirty="0"/>
              <a:t>R8 Resource Management</a:t>
            </a:r>
          </a:p>
          <a:p>
            <a:pPr marL="171484" indent="-171484">
              <a:buFont typeface="Arial" panose="020B0604020202020204" pitchFamily="34" charset="0"/>
              <a:buChar char="•"/>
            </a:pPr>
            <a:endParaRPr lang="en-US" sz="1200" dirty="0"/>
          </a:p>
        </p:txBody>
      </p:sp>
      <p:graphicFrame>
        <p:nvGraphicFramePr>
          <p:cNvPr id="20" name="Diagram 19">
            <a:extLst>
              <a:ext uri="{FF2B5EF4-FFF2-40B4-BE49-F238E27FC236}">
                <a16:creationId xmlns:a16="http://schemas.microsoft.com/office/drawing/2014/main" id="{3E39D6C3-0F9C-43E2-9308-66A1F255F59F}"/>
              </a:ext>
            </a:extLst>
          </p:cNvPr>
          <p:cNvGraphicFramePr/>
          <p:nvPr/>
        </p:nvGraphicFramePr>
        <p:xfrm>
          <a:off x="1157200" y="936829"/>
          <a:ext cx="9453817" cy="630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8700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35">
            <a:extLst>
              <a:ext uri="{FF2B5EF4-FFF2-40B4-BE49-F238E27FC236}">
                <a16:creationId xmlns:a16="http://schemas.microsoft.com/office/drawing/2014/main" id="{BFC431E4-E92C-4838-B159-127DF67D9918}"/>
              </a:ext>
            </a:extLst>
          </p:cNvPr>
          <p:cNvSpPr txBox="1"/>
          <p:nvPr/>
        </p:nvSpPr>
        <p:spPr>
          <a:xfrm rot="10800000" flipV="1">
            <a:off x="5766265" y="5767601"/>
            <a:ext cx="2066517" cy="826487"/>
          </a:xfrm>
          <a:prstGeom prst="rect">
            <a:avLst/>
          </a:prstGeom>
          <a:noFill/>
        </p:spPr>
        <p:txBody>
          <a:bodyPr wrap="square" lIns="0" tIns="0" rIns="0" bIns="0" rtlCol="0" anchor="t">
            <a:noAutofit/>
          </a:bodyPr>
          <a:lstStyle>
            <a:defPPr>
              <a:defRPr lang="da-DK"/>
            </a:defPPr>
            <a:lvl1pPr marR="0" lvl="0" indent="0" defTabSz="430213" fontAlgn="auto">
              <a:lnSpc>
                <a:spcPct val="100000"/>
              </a:lnSpc>
              <a:spcBef>
                <a:spcPts val="0"/>
              </a:spcBef>
              <a:spcAft>
                <a:spcPts val="400"/>
              </a:spcAft>
              <a:buClrTx/>
              <a:buSzPct val="100000"/>
              <a:buFontTx/>
              <a:buNone/>
              <a:tabLst/>
              <a:defRPr kumimoji="0" sz="1000" b="0" i="0" u="none" strike="noStrike" kern="0" cap="none" spc="0" normalizeH="0" baseline="0">
                <a:ln>
                  <a:noFill/>
                </a:ln>
                <a:effectLst/>
                <a:uLnTx/>
                <a:uFillTx/>
                <a:latin typeface="Calibri"/>
              </a:defRPr>
            </a:lvl1pPr>
          </a:lstStyle>
          <a:p>
            <a:pPr marL="171484" indent="-171484">
              <a:buFont typeface="Arial" panose="020B0604020202020204" pitchFamily="34" charset="0"/>
              <a:buChar char="•"/>
            </a:pPr>
            <a:r>
              <a:rPr lang="en-US" sz="1200"/>
              <a:t>Q1 Document Management</a:t>
            </a:r>
          </a:p>
          <a:p>
            <a:pPr marL="171484" indent="-171484">
              <a:buFont typeface="Arial" panose="020B0604020202020204" pitchFamily="34" charset="0"/>
              <a:buChar char="•"/>
            </a:pPr>
            <a:r>
              <a:rPr lang="en-US" sz="1200"/>
              <a:t>Q2 Quality Management</a:t>
            </a:r>
          </a:p>
          <a:p>
            <a:pPr marL="171484" indent="-171484">
              <a:buFont typeface="Arial" panose="020B0604020202020204" pitchFamily="34" charset="0"/>
              <a:buChar char="•"/>
            </a:pPr>
            <a:r>
              <a:rPr lang="en-US" sz="1200"/>
              <a:t>Q3 Continual Service Improvement</a:t>
            </a:r>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p:txBody>
      </p:sp>
      <p:sp>
        <p:nvSpPr>
          <p:cNvPr id="25" name="TextBox 35">
            <a:extLst>
              <a:ext uri="{FF2B5EF4-FFF2-40B4-BE49-F238E27FC236}">
                <a16:creationId xmlns:a16="http://schemas.microsoft.com/office/drawing/2014/main" id="{C5C2343F-2058-4D1C-A34A-F3CFF650D699}"/>
              </a:ext>
            </a:extLst>
          </p:cNvPr>
          <p:cNvSpPr txBox="1"/>
          <p:nvPr/>
        </p:nvSpPr>
        <p:spPr>
          <a:xfrm rot="10800000" flipV="1">
            <a:off x="1157204" y="5764627"/>
            <a:ext cx="2315848" cy="908601"/>
          </a:xfrm>
          <a:prstGeom prst="rect">
            <a:avLst/>
          </a:prstGeom>
          <a:noFill/>
        </p:spPr>
        <p:txBody>
          <a:bodyPr wrap="square" lIns="0" tIns="0" rIns="0" bIns="0" rtlCol="0" anchor="t">
            <a:noAutofit/>
          </a:bodyPr>
          <a:lstStyle>
            <a:defPPr>
              <a:defRPr lang="da-DK"/>
            </a:defPPr>
            <a:lvl1pPr marR="0" lvl="0" indent="0" defTabSz="430213" fontAlgn="auto">
              <a:lnSpc>
                <a:spcPct val="100000"/>
              </a:lnSpc>
              <a:spcBef>
                <a:spcPts val="0"/>
              </a:spcBef>
              <a:spcAft>
                <a:spcPts val="400"/>
              </a:spcAft>
              <a:buClrTx/>
              <a:buSzPct val="100000"/>
              <a:buFontTx/>
              <a:buNone/>
              <a:tabLst/>
              <a:defRPr kumimoji="0" sz="1000" b="0" i="0" u="none" strike="noStrike" kern="0" cap="none" spc="0" normalizeH="0" baseline="0">
                <a:ln>
                  <a:noFill/>
                </a:ln>
                <a:effectLst/>
                <a:uLnTx/>
                <a:uFillTx/>
                <a:latin typeface="Calibri"/>
              </a:defRPr>
            </a:lvl1pPr>
          </a:lstStyle>
          <a:p>
            <a:pPr marL="171484" indent="-171484">
              <a:buFont typeface="Arial" panose="020B0604020202020204" pitchFamily="34" charset="0"/>
              <a:buChar char="•"/>
            </a:pPr>
            <a:r>
              <a:rPr lang="en-US" sz="1200"/>
              <a:t>F1 Financial Management</a:t>
            </a:r>
          </a:p>
          <a:p>
            <a:pPr marL="171484" indent="-171484">
              <a:buFont typeface="Arial" panose="020B0604020202020204" pitchFamily="34" charset="0"/>
              <a:buChar char="•"/>
            </a:pPr>
            <a:r>
              <a:rPr lang="en-US" sz="1200"/>
              <a:t>F2 Procurement &amp; Vendor Management</a:t>
            </a:r>
          </a:p>
          <a:p>
            <a:pPr marL="171484" indent="-171484">
              <a:buFont typeface="Arial" panose="020B0604020202020204" pitchFamily="34" charset="0"/>
              <a:buChar char="•"/>
            </a:pPr>
            <a:r>
              <a:rPr lang="en-US" sz="1200"/>
              <a:t>F3 Asset &amp; License Management</a:t>
            </a:r>
          </a:p>
          <a:p>
            <a:pPr marL="171484" indent="-171484">
              <a:buFont typeface="Arial" panose="020B0604020202020204" pitchFamily="34" charset="0"/>
              <a:buChar char="•"/>
            </a:pPr>
            <a:r>
              <a:rPr lang="en-US" sz="1200"/>
              <a:t>F4 Business Intelligence</a:t>
            </a:r>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p:txBody>
      </p:sp>
      <p:sp>
        <p:nvSpPr>
          <p:cNvPr id="26" name="TextBox 35">
            <a:extLst>
              <a:ext uri="{FF2B5EF4-FFF2-40B4-BE49-F238E27FC236}">
                <a16:creationId xmlns:a16="http://schemas.microsoft.com/office/drawing/2014/main" id="{288B0EB3-E68E-464E-9928-13BAE6C7AB55}"/>
              </a:ext>
            </a:extLst>
          </p:cNvPr>
          <p:cNvSpPr txBox="1"/>
          <p:nvPr/>
        </p:nvSpPr>
        <p:spPr>
          <a:xfrm rot="10800000" flipV="1">
            <a:off x="3451984" y="5761303"/>
            <a:ext cx="2066517" cy="760964"/>
          </a:xfrm>
          <a:prstGeom prst="rect">
            <a:avLst/>
          </a:prstGeom>
          <a:noFill/>
        </p:spPr>
        <p:txBody>
          <a:bodyPr wrap="square" lIns="0" tIns="0" rIns="0" bIns="0" rtlCol="0" anchor="t">
            <a:noAutofit/>
          </a:bodyPr>
          <a:lstStyle>
            <a:defPPr>
              <a:defRPr lang="da-DK"/>
            </a:defPPr>
            <a:lvl1pPr marR="0" lvl="0" indent="0" defTabSz="430213" fontAlgn="auto">
              <a:lnSpc>
                <a:spcPct val="100000"/>
              </a:lnSpc>
              <a:spcBef>
                <a:spcPts val="0"/>
              </a:spcBef>
              <a:spcAft>
                <a:spcPts val="400"/>
              </a:spcAft>
              <a:buClrTx/>
              <a:buSzPct val="100000"/>
              <a:buFontTx/>
              <a:buNone/>
              <a:tabLst/>
              <a:defRPr kumimoji="0" sz="1000" b="0" i="0" u="none" strike="noStrike" kern="0" cap="none" spc="0" normalizeH="0" baseline="0">
                <a:ln>
                  <a:noFill/>
                </a:ln>
                <a:effectLst/>
                <a:uLnTx/>
                <a:uFillTx/>
                <a:latin typeface="Calibri"/>
              </a:defRPr>
            </a:lvl1pPr>
          </a:lstStyle>
          <a:p>
            <a:pPr marL="171484" indent="-171484" defTabSz="457246">
              <a:spcAft>
                <a:spcPts val="0"/>
              </a:spcAft>
              <a:buSzTx/>
              <a:buFont typeface="Arial" panose="020B0604020202020204" pitchFamily="34" charset="0"/>
              <a:buChar char="•"/>
              <a:defRPr/>
            </a:pPr>
            <a:r>
              <a:rPr lang="en-US" sz="1200"/>
              <a:t>H1 Human </a:t>
            </a:r>
            <a:r>
              <a:rPr lang="en-US" sz="1200" err="1"/>
              <a:t>Ressource</a:t>
            </a: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p:txBody>
      </p:sp>
      <p:sp>
        <p:nvSpPr>
          <p:cNvPr id="27" name="TextBox 35">
            <a:extLst>
              <a:ext uri="{FF2B5EF4-FFF2-40B4-BE49-F238E27FC236}">
                <a16:creationId xmlns:a16="http://schemas.microsoft.com/office/drawing/2014/main" id="{CD57C5B5-6D70-48FB-A03C-F5355B3FF813}"/>
              </a:ext>
            </a:extLst>
          </p:cNvPr>
          <p:cNvSpPr txBox="1"/>
          <p:nvPr/>
        </p:nvSpPr>
        <p:spPr>
          <a:xfrm rot="10800000" flipV="1">
            <a:off x="8037593" y="5764627"/>
            <a:ext cx="2573425" cy="908601"/>
          </a:xfrm>
          <a:prstGeom prst="rect">
            <a:avLst/>
          </a:prstGeom>
          <a:noFill/>
        </p:spPr>
        <p:txBody>
          <a:bodyPr wrap="square" lIns="0" tIns="0" rIns="0" bIns="0" rtlCol="0" anchor="t">
            <a:noAutofit/>
          </a:bodyPr>
          <a:lstStyle>
            <a:defPPr>
              <a:defRPr lang="da-DK"/>
            </a:defPPr>
            <a:lvl1pPr marR="0" lvl="0" indent="0" defTabSz="430213" fontAlgn="auto">
              <a:lnSpc>
                <a:spcPct val="100000"/>
              </a:lnSpc>
              <a:spcBef>
                <a:spcPts val="0"/>
              </a:spcBef>
              <a:spcAft>
                <a:spcPts val="400"/>
              </a:spcAft>
              <a:buClrTx/>
              <a:buSzPct val="100000"/>
              <a:buFontTx/>
              <a:buNone/>
              <a:tabLst/>
              <a:defRPr kumimoji="0" sz="1000" b="0" i="0" u="none" strike="noStrike" kern="0" cap="none" spc="0" normalizeH="0" baseline="0">
                <a:ln>
                  <a:noFill/>
                </a:ln>
                <a:effectLst/>
                <a:uLnTx/>
                <a:uFillTx/>
                <a:latin typeface="Calibri"/>
              </a:defRPr>
            </a:lvl1pPr>
          </a:lstStyle>
          <a:p>
            <a:pPr marL="171484" indent="-171484">
              <a:buFont typeface="Arial" panose="020B0604020202020204" pitchFamily="34" charset="0"/>
              <a:buChar char="•"/>
              <a:defRPr/>
            </a:pPr>
            <a:r>
              <a:rPr lang="en-US" sz="1200"/>
              <a:t>C1 Internal Audit</a:t>
            </a:r>
          </a:p>
          <a:p>
            <a:pPr marL="171484" indent="-171484">
              <a:buFont typeface="Arial" panose="020B0604020202020204" pitchFamily="34" charset="0"/>
              <a:buChar char="•"/>
              <a:defRPr/>
            </a:pPr>
            <a:r>
              <a:rPr lang="en-US" sz="1200"/>
              <a:t>C2 Management Review</a:t>
            </a:r>
          </a:p>
          <a:p>
            <a:pPr marL="171484" indent="-171484">
              <a:buFont typeface="Arial" panose="020B0604020202020204" pitchFamily="34" charset="0"/>
              <a:buChar char="•"/>
              <a:defRPr/>
            </a:pPr>
            <a:r>
              <a:rPr lang="en-US" sz="1200"/>
              <a:t>C3 Information Security Management</a:t>
            </a:r>
          </a:p>
          <a:p>
            <a:pPr marL="171484" indent="-171484">
              <a:buFont typeface="Arial" panose="020B0604020202020204" pitchFamily="34" charset="0"/>
              <a:buChar char="•"/>
              <a:defRPr/>
            </a:pPr>
            <a:r>
              <a:rPr lang="en-US" sz="1200"/>
              <a:t>C4 Enterprise Risk Management</a:t>
            </a:r>
          </a:p>
          <a:p>
            <a:pPr marL="171484" indent="-171484">
              <a:buFont typeface="Arial" panose="020B0604020202020204" pitchFamily="34" charset="0"/>
              <a:buChar char="•"/>
              <a:defRPr/>
            </a:pPr>
            <a:endParaRPr lang="en-US" sz="1200"/>
          </a:p>
          <a:p>
            <a:pPr marL="171484" indent="-171484" defTabSz="457246">
              <a:spcAft>
                <a:spcPts val="0"/>
              </a:spcAft>
              <a:buSzTx/>
              <a:buFont typeface="Arial" panose="020B0604020202020204" pitchFamily="34" charset="0"/>
              <a:buChar char="•"/>
              <a:defRPr/>
            </a:pPr>
            <a:endParaRPr lang="en-US" sz="1200"/>
          </a:p>
          <a:p>
            <a:pPr marL="171484" indent="-171484" defTabSz="457246">
              <a:spcAft>
                <a:spcPts val="0"/>
              </a:spcAft>
              <a:buSzTx/>
              <a:buFont typeface="Arial" panose="020B0604020202020204" pitchFamily="34" charset="0"/>
              <a:buChar char="•"/>
              <a:defRPr/>
            </a:pPr>
            <a:endParaRPr lang="en-US" sz="1200"/>
          </a:p>
          <a:p>
            <a:pPr marL="171484" indent="-171484" defTabSz="457246">
              <a:spcAft>
                <a:spcPts val="0"/>
              </a:spcAft>
              <a:buSzTx/>
              <a:buFont typeface="Arial" panose="020B0604020202020204" pitchFamily="34" charset="0"/>
              <a:buChar char="•"/>
              <a:defRPr/>
            </a:pPr>
            <a:endParaRPr lang="en-US" sz="1200"/>
          </a:p>
          <a:p>
            <a:pPr marL="171484" indent="-171484" defTabSz="457246">
              <a:spcAft>
                <a:spcPts val="0"/>
              </a:spcAft>
              <a:buSzTx/>
              <a:buFont typeface="Arial" panose="020B0604020202020204" pitchFamily="34" charset="0"/>
              <a:buChar char="•"/>
              <a:defRP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p:txBody>
      </p:sp>
      <p:sp>
        <p:nvSpPr>
          <p:cNvPr id="28" name="TextBox 31">
            <a:extLst>
              <a:ext uri="{FF2B5EF4-FFF2-40B4-BE49-F238E27FC236}">
                <a16:creationId xmlns:a16="http://schemas.microsoft.com/office/drawing/2014/main" id="{F0291D60-3816-4295-AF72-F70CB0595438}"/>
              </a:ext>
            </a:extLst>
          </p:cNvPr>
          <p:cNvSpPr txBox="1"/>
          <p:nvPr/>
        </p:nvSpPr>
        <p:spPr>
          <a:xfrm rot="10800000" flipV="1">
            <a:off x="1157202" y="2737627"/>
            <a:ext cx="9453817" cy="2254051"/>
          </a:xfrm>
          <a:prstGeom prst="rect">
            <a:avLst/>
          </a:prstGeom>
          <a:noFill/>
        </p:spPr>
        <p:txBody>
          <a:bodyPr wrap="square" lIns="0" tIns="0" rIns="0" bIns="0" numCol="5" rtlCol="0" anchor="t">
            <a:noAutofit/>
          </a:bodyPr>
          <a:lstStyle>
            <a:defPPr>
              <a:defRPr lang="da-DK"/>
            </a:defPPr>
            <a:lvl1pPr marR="0" lvl="0" indent="0" defTabSz="430213" fontAlgn="auto">
              <a:lnSpc>
                <a:spcPct val="100000"/>
              </a:lnSpc>
              <a:spcBef>
                <a:spcPts val="0"/>
              </a:spcBef>
              <a:spcAft>
                <a:spcPts val="400"/>
              </a:spcAft>
              <a:buClrTx/>
              <a:buSzPct val="100000"/>
              <a:buFontTx/>
              <a:buNone/>
              <a:tabLst/>
              <a:defRPr kumimoji="0" sz="1000" b="0" i="0" u="none" strike="noStrike" kern="0" cap="none" spc="0" normalizeH="0" baseline="0">
                <a:ln>
                  <a:noFill/>
                </a:ln>
                <a:effectLst/>
                <a:uLnTx/>
                <a:uFillTx/>
                <a:latin typeface="Calibri"/>
              </a:defRPr>
            </a:lvl1pPr>
          </a:lstStyle>
          <a:p>
            <a:pPr marL="171484" indent="-171484">
              <a:buFont typeface="Arial" panose="020B0604020202020204" pitchFamily="34" charset="0"/>
              <a:buChar char="•"/>
            </a:pPr>
            <a:r>
              <a:rPr lang="en-US" sz="1200"/>
              <a:t>S1 Sales</a:t>
            </a:r>
          </a:p>
          <a:p>
            <a:pPr marL="171484" indent="-171484">
              <a:buFont typeface="Arial" panose="020B0604020202020204" pitchFamily="34" charset="0"/>
              <a:buChar char="•"/>
            </a:pPr>
            <a:r>
              <a:rPr lang="en-US" sz="1200"/>
              <a:t>S2 Service Level Management</a:t>
            </a:r>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r>
              <a:rPr lang="en-US" sz="1200"/>
              <a:t>P1 Business Relationship Management</a:t>
            </a:r>
          </a:p>
          <a:p>
            <a:pPr marL="171484" indent="-171484">
              <a:buFont typeface="Arial" panose="020B0604020202020204" pitchFamily="34" charset="0"/>
              <a:buChar char="•"/>
            </a:pPr>
            <a:r>
              <a:rPr lang="en-US" sz="1200"/>
              <a:t>P2 Demand Management</a:t>
            </a:r>
          </a:p>
          <a:p>
            <a:pPr marL="171484" indent="-171484">
              <a:buFont typeface="Arial" panose="020B0604020202020204" pitchFamily="34" charset="0"/>
              <a:buChar char="•"/>
            </a:pPr>
            <a:r>
              <a:rPr lang="en-US" sz="1200"/>
              <a:t>P3 Project Portfolio Management</a:t>
            </a:r>
          </a:p>
          <a:p>
            <a:pPr marL="171484" indent="-171484">
              <a:buFont typeface="Arial" panose="020B0604020202020204" pitchFamily="34" charset="0"/>
              <a:buChar char="•"/>
            </a:pPr>
            <a:r>
              <a:rPr lang="en-US" sz="1200"/>
              <a:t>P4 Service Portfolio Management</a:t>
            </a:r>
          </a:p>
          <a:p>
            <a:pPr marL="171484" indent="-171484">
              <a:buFont typeface="Arial" panose="020B0604020202020204" pitchFamily="34" charset="0"/>
              <a:buChar char="•"/>
            </a:pPr>
            <a:r>
              <a:rPr lang="en-US" sz="1200"/>
              <a:t>P5 Strategy Management</a:t>
            </a:r>
          </a:p>
          <a:p>
            <a:pPr marL="171484" indent="-171484">
              <a:buFont typeface="Arial" panose="020B0604020202020204" pitchFamily="34" charset="0"/>
              <a:buChar char="•"/>
            </a:pPr>
            <a:r>
              <a:rPr lang="en-US" sz="1200"/>
              <a:t>P6 Manage Innovation</a:t>
            </a:r>
          </a:p>
          <a:p>
            <a:pPr marL="171484" indent="-171484">
              <a:buFont typeface="Arial" panose="020B0604020202020204" pitchFamily="34" charset="0"/>
              <a:buChar char="•"/>
            </a:pPr>
            <a:r>
              <a:rPr lang="en-US" sz="1200"/>
              <a:t>P7 Manage Enterprise Architecture</a:t>
            </a:r>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r>
              <a:rPr lang="en-US" sz="1200"/>
              <a:t>B1 Service Design &amp; Build</a:t>
            </a:r>
          </a:p>
          <a:p>
            <a:pPr marL="171484" indent="-171484">
              <a:buFont typeface="Arial" panose="020B0604020202020204" pitchFamily="34" charset="0"/>
              <a:buChar char="•"/>
            </a:pPr>
            <a:r>
              <a:rPr lang="en-US" sz="1200"/>
              <a:t>B2 Availability Management</a:t>
            </a:r>
          </a:p>
          <a:p>
            <a:pPr marL="171484" indent="-171484">
              <a:buFont typeface="Arial" panose="020B0604020202020204" pitchFamily="34" charset="0"/>
              <a:buChar char="•"/>
            </a:pPr>
            <a:r>
              <a:rPr lang="en-US" sz="1200"/>
              <a:t>B3 Capacity Management</a:t>
            </a:r>
          </a:p>
          <a:p>
            <a:pPr marL="171484" indent="-171484">
              <a:buFont typeface="Arial" panose="020B0604020202020204" pitchFamily="34" charset="0"/>
              <a:buChar char="•"/>
            </a:pPr>
            <a:r>
              <a:rPr lang="en-US" sz="1200"/>
              <a:t>B4 Project Management</a:t>
            </a:r>
          </a:p>
          <a:p>
            <a:pPr marL="171484" indent="-171484">
              <a:buFont typeface="Arial" panose="020B0604020202020204" pitchFamily="34" charset="0"/>
              <a:buChar char="•"/>
            </a:pPr>
            <a:r>
              <a:rPr lang="en-US" sz="1200"/>
              <a:t>B5 Service Validation &amp; Testing </a:t>
            </a:r>
          </a:p>
          <a:p>
            <a:pPr marL="171484" indent="-171484">
              <a:buFont typeface="Arial" panose="020B0604020202020204" pitchFamily="34" charset="0"/>
              <a:buChar char="•"/>
            </a:pPr>
            <a:r>
              <a:rPr lang="en-US" sz="1200"/>
              <a:t>B6 IT Service Continuity Management</a:t>
            </a:r>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endParaRPr lang="en-US" sz="1200"/>
          </a:p>
          <a:p>
            <a:pPr marL="171484" indent="-171484">
              <a:buFont typeface="Arial" panose="020B0604020202020204" pitchFamily="34" charset="0"/>
              <a:buChar char="•"/>
            </a:pPr>
            <a:r>
              <a:rPr lang="en-US" sz="1200"/>
              <a:t>D1 Change Management</a:t>
            </a:r>
          </a:p>
          <a:p>
            <a:pPr marL="171484" indent="-171484">
              <a:buFont typeface="Arial" panose="020B0604020202020204" pitchFamily="34" charset="0"/>
              <a:buChar char="•"/>
            </a:pPr>
            <a:r>
              <a:rPr lang="en-US" sz="1200"/>
              <a:t>D2 Configuration Management</a:t>
            </a:r>
          </a:p>
          <a:p>
            <a:pPr marL="171484" indent="-171484">
              <a:buFont typeface="Arial" panose="020B0604020202020204" pitchFamily="34" charset="0"/>
              <a:buChar char="•"/>
            </a:pPr>
            <a:r>
              <a:rPr lang="en-US" sz="1200"/>
              <a:t>D3 Release &amp; Deployment Management</a:t>
            </a:r>
          </a:p>
          <a:p>
            <a:pPr marL="171484" indent="-171484">
              <a:buFont typeface="Arial" panose="020B0604020202020204" pitchFamily="34" charset="0"/>
              <a:buChar char="•"/>
            </a:pPr>
            <a:r>
              <a:rPr lang="en-US" sz="1200"/>
              <a:t>D4 Lifecycle Management</a:t>
            </a:r>
          </a:p>
          <a:p>
            <a:pPr marL="171484" indent="-171484">
              <a:buFont typeface="Arial" panose="020B0604020202020204" pitchFamily="34" charset="0"/>
              <a:buChar char="•"/>
            </a:pPr>
            <a:r>
              <a:rPr lang="en-US" sz="1200"/>
              <a:t>D5 Service Catalogue Management</a:t>
            </a:r>
          </a:p>
          <a:p>
            <a:pPr marL="171484" indent="-171484">
              <a:buFont typeface="Arial" panose="020B0604020202020204" pitchFamily="34" charset="0"/>
              <a:buChar char="•"/>
            </a:pPr>
            <a:r>
              <a:rPr lang="en-US" sz="1200"/>
              <a:t>D6 Request Fulfillment</a:t>
            </a:r>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r>
              <a:rPr lang="en-US" sz="1200"/>
              <a:t>R1 Identity &amp; Access Management</a:t>
            </a:r>
          </a:p>
          <a:p>
            <a:pPr marL="171484" indent="-171484">
              <a:buFont typeface="Arial" panose="020B0604020202020204" pitchFamily="34" charset="0"/>
              <a:buChar char="•"/>
            </a:pPr>
            <a:r>
              <a:rPr lang="en-US" sz="1200"/>
              <a:t>R2 Manage Operational Security</a:t>
            </a:r>
          </a:p>
          <a:p>
            <a:pPr marL="171484" indent="-171484">
              <a:buFont typeface="Arial" panose="020B0604020202020204" pitchFamily="34" charset="0"/>
              <a:buChar char="•"/>
            </a:pPr>
            <a:r>
              <a:rPr lang="en-US" sz="1200"/>
              <a:t>R3 Event Management</a:t>
            </a:r>
          </a:p>
          <a:p>
            <a:pPr marL="171484" indent="-171484">
              <a:buFont typeface="Arial" panose="020B0604020202020204" pitchFamily="34" charset="0"/>
              <a:buChar char="•"/>
            </a:pPr>
            <a:r>
              <a:rPr lang="en-US" sz="1200"/>
              <a:t>R4 Incident Management</a:t>
            </a:r>
          </a:p>
          <a:p>
            <a:pPr marL="171484" indent="-171484">
              <a:buFont typeface="Arial" panose="020B0604020202020204" pitchFamily="34" charset="0"/>
              <a:buChar char="•"/>
            </a:pPr>
            <a:r>
              <a:rPr lang="en-US" sz="1200"/>
              <a:t>R5 Problem Management</a:t>
            </a:r>
          </a:p>
          <a:p>
            <a:pPr marL="171484" indent="-171484">
              <a:buFont typeface="Arial" panose="020B0604020202020204" pitchFamily="34" charset="0"/>
              <a:buChar char="•"/>
            </a:pPr>
            <a:r>
              <a:rPr lang="en-US" sz="1200"/>
              <a:t>R6 Manage Operation</a:t>
            </a:r>
          </a:p>
          <a:p>
            <a:pPr marL="171484" indent="-171484">
              <a:buFont typeface="Arial" panose="020B0604020202020204" pitchFamily="34" charset="0"/>
              <a:buChar char="•"/>
            </a:pPr>
            <a:r>
              <a:rPr lang="en-US" sz="1200"/>
              <a:t>R7 Consulting Services</a:t>
            </a:r>
          </a:p>
          <a:p>
            <a:pPr marL="171484" indent="-171484">
              <a:buFont typeface="Arial" panose="020B0604020202020204" pitchFamily="34" charset="0"/>
              <a:buChar char="•"/>
            </a:pPr>
            <a:endParaRPr lang="en-US" sz="1200"/>
          </a:p>
          <a:p>
            <a:pPr marL="171484" indent="-171484">
              <a:buFont typeface="Arial" panose="020B0604020202020204" pitchFamily="34" charset="0"/>
              <a:buChar char="•"/>
            </a:pPr>
            <a:endParaRPr lang="en-US" sz="1200"/>
          </a:p>
        </p:txBody>
      </p:sp>
      <p:sp>
        <p:nvSpPr>
          <p:cNvPr id="3" name="Slide Number Placeholder 2">
            <a:extLst>
              <a:ext uri="{FF2B5EF4-FFF2-40B4-BE49-F238E27FC236}">
                <a16:creationId xmlns:a16="http://schemas.microsoft.com/office/drawing/2014/main" id="{CBD104EB-B404-498C-AEEB-65CCD6CE9497}"/>
              </a:ext>
            </a:extLst>
          </p:cNvPr>
          <p:cNvSpPr>
            <a:spLocks noGrp="1"/>
          </p:cNvSpPr>
          <p:nvPr>
            <p:ph type="sldNum" sz="quarter" idx="12"/>
          </p:nvPr>
        </p:nvSpPr>
        <p:spPr/>
        <p:txBody>
          <a:bodyPr/>
          <a:lstStyle/>
          <a:p>
            <a:endParaRPr lang="da-DK" dirty="0"/>
          </a:p>
        </p:txBody>
      </p:sp>
      <p:sp>
        <p:nvSpPr>
          <p:cNvPr id="7" name="Title 1">
            <a:extLst>
              <a:ext uri="{FF2B5EF4-FFF2-40B4-BE49-F238E27FC236}">
                <a16:creationId xmlns:a16="http://schemas.microsoft.com/office/drawing/2014/main" id="{D173C04A-3394-4DBD-968A-A8561AA3D26F}"/>
              </a:ext>
            </a:extLst>
          </p:cNvPr>
          <p:cNvSpPr>
            <a:spLocks noGrp="1"/>
          </p:cNvSpPr>
          <p:nvPr>
            <p:ph type="title" idx="4294967295"/>
          </p:nvPr>
        </p:nvSpPr>
        <p:spPr>
          <a:xfrm>
            <a:off x="1943100" y="485775"/>
            <a:ext cx="10248900" cy="1498600"/>
          </a:xfrm>
        </p:spPr>
        <p:txBody>
          <a:bodyPr/>
          <a:lstStyle/>
          <a:p>
            <a:r>
              <a:rPr lang="da-DK">
                <a:solidFill>
                  <a:srgbClr val="0023F0"/>
                </a:solidFill>
              </a:rPr>
              <a:t>Operational model</a:t>
            </a:r>
            <a:endParaRPr lang="en-US">
              <a:solidFill>
                <a:srgbClr val="0023F0"/>
              </a:solidFill>
            </a:endParaRPr>
          </a:p>
        </p:txBody>
      </p:sp>
      <p:sp>
        <p:nvSpPr>
          <p:cNvPr id="8" name="Slide Number Placeholder 2">
            <a:extLst>
              <a:ext uri="{FF2B5EF4-FFF2-40B4-BE49-F238E27FC236}">
                <a16:creationId xmlns:a16="http://schemas.microsoft.com/office/drawing/2014/main" id="{07A345D6-7753-4A2E-88B1-C881A9C3D35B}"/>
              </a:ext>
            </a:extLst>
          </p:cNvPr>
          <p:cNvSpPr txBox="1">
            <a:spLocks/>
          </p:cNvSpPr>
          <p:nvPr/>
        </p:nvSpPr>
        <p:spPr>
          <a:xfrm>
            <a:off x="8256562" y="-1481921"/>
            <a:ext cx="2743160" cy="365125"/>
          </a:xfrm>
          <a:prstGeom prst="rect">
            <a:avLst/>
          </a:prstGeom>
        </p:spPr>
        <p:txBody>
          <a:bodyPr vert="horz" lIns="45725" tIns="22863" rIns="45725" bIns="22863" rtlCol="0" anchor="ctr"/>
          <a:lstStyle>
            <a:defPPr>
              <a:defRPr lang="da-DK"/>
            </a:defPPr>
            <a:lvl1pPr marL="0" algn="l" defTabSz="1828526" rtl="0" eaLnBrk="1" latinLnBrk="0" hangingPunct="1">
              <a:defRPr sz="2400" kern="1200">
                <a:solidFill>
                  <a:schemeClr val="tx1">
                    <a:tint val="75000"/>
                  </a:schemeClr>
                </a:solidFill>
                <a:latin typeface="+mn-lt"/>
                <a:ea typeface="+mn-ea"/>
                <a:cs typeface="+mn-cs"/>
              </a:defRPr>
            </a:lvl1pPr>
            <a:lvl2pPr marL="914263" algn="l" defTabSz="1828526" rtl="0" eaLnBrk="1" latinLnBrk="0" hangingPunct="1">
              <a:defRPr sz="3599" kern="1200">
                <a:solidFill>
                  <a:schemeClr val="tx1"/>
                </a:solidFill>
                <a:latin typeface="+mn-lt"/>
                <a:ea typeface="+mn-ea"/>
                <a:cs typeface="+mn-cs"/>
              </a:defRPr>
            </a:lvl2pPr>
            <a:lvl3pPr marL="1828526" algn="l" defTabSz="1828526" rtl="0" eaLnBrk="1" latinLnBrk="0" hangingPunct="1">
              <a:defRPr sz="3599" kern="1200">
                <a:solidFill>
                  <a:schemeClr val="tx1"/>
                </a:solidFill>
                <a:latin typeface="+mn-lt"/>
                <a:ea typeface="+mn-ea"/>
                <a:cs typeface="+mn-cs"/>
              </a:defRPr>
            </a:lvl3pPr>
            <a:lvl4pPr marL="2742789" algn="l" defTabSz="1828526" rtl="0" eaLnBrk="1" latinLnBrk="0" hangingPunct="1">
              <a:defRPr sz="3599" kern="1200">
                <a:solidFill>
                  <a:schemeClr val="tx1"/>
                </a:solidFill>
                <a:latin typeface="+mn-lt"/>
                <a:ea typeface="+mn-ea"/>
                <a:cs typeface="+mn-cs"/>
              </a:defRPr>
            </a:lvl4pPr>
            <a:lvl5pPr marL="3657051" algn="l" defTabSz="1828526" rtl="0" eaLnBrk="1" latinLnBrk="0" hangingPunct="1">
              <a:defRPr sz="3599" kern="1200">
                <a:solidFill>
                  <a:schemeClr val="tx1"/>
                </a:solidFill>
                <a:latin typeface="+mn-lt"/>
                <a:ea typeface="+mn-ea"/>
                <a:cs typeface="+mn-cs"/>
              </a:defRPr>
            </a:lvl5pPr>
            <a:lvl6pPr marL="4571314" algn="l" defTabSz="1828526" rtl="0" eaLnBrk="1" latinLnBrk="0" hangingPunct="1">
              <a:defRPr sz="3599" kern="1200">
                <a:solidFill>
                  <a:schemeClr val="tx1"/>
                </a:solidFill>
                <a:latin typeface="+mn-lt"/>
                <a:ea typeface="+mn-ea"/>
                <a:cs typeface="+mn-cs"/>
              </a:defRPr>
            </a:lvl6pPr>
            <a:lvl7pPr marL="5485577" algn="l" defTabSz="1828526" rtl="0" eaLnBrk="1" latinLnBrk="0" hangingPunct="1">
              <a:defRPr sz="3599" kern="1200">
                <a:solidFill>
                  <a:schemeClr val="tx1"/>
                </a:solidFill>
                <a:latin typeface="+mn-lt"/>
                <a:ea typeface="+mn-ea"/>
                <a:cs typeface="+mn-cs"/>
              </a:defRPr>
            </a:lvl7pPr>
            <a:lvl8pPr marL="6399840" algn="l" defTabSz="1828526" rtl="0" eaLnBrk="1" latinLnBrk="0" hangingPunct="1">
              <a:defRPr sz="3599" kern="1200">
                <a:solidFill>
                  <a:schemeClr val="tx1"/>
                </a:solidFill>
                <a:latin typeface="+mn-lt"/>
                <a:ea typeface="+mn-ea"/>
                <a:cs typeface="+mn-cs"/>
              </a:defRPr>
            </a:lvl8pPr>
            <a:lvl9pPr marL="7314103" algn="l" defTabSz="1828526" rtl="0" eaLnBrk="1" latinLnBrk="0" hangingPunct="1">
              <a:defRPr sz="3599" kern="1200">
                <a:solidFill>
                  <a:schemeClr val="tx1"/>
                </a:solidFill>
                <a:latin typeface="+mn-lt"/>
                <a:ea typeface="+mn-ea"/>
                <a:cs typeface="+mn-cs"/>
              </a:defRPr>
            </a:lvl9pPr>
          </a:lstStyle>
          <a:p>
            <a:fld id="{4DA582A6-D5FF-452E-B9C9-1B8F50946106}" type="slidenum">
              <a:rPr lang="da-DK" sz="1200"/>
              <a:pPr/>
              <a:t>52</a:t>
            </a:fld>
            <a:endParaRPr lang="da-DK" sz="1200"/>
          </a:p>
        </p:txBody>
      </p:sp>
      <p:sp>
        <p:nvSpPr>
          <p:cNvPr id="10" name="Rektangel 14">
            <a:extLst>
              <a:ext uri="{FF2B5EF4-FFF2-40B4-BE49-F238E27FC236}">
                <a16:creationId xmlns:a16="http://schemas.microsoft.com/office/drawing/2014/main" id="{618EC2CE-BD86-4A6C-BD54-D7A3A0147427}"/>
              </a:ext>
            </a:extLst>
          </p:cNvPr>
          <p:cNvSpPr/>
          <p:nvPr/>
        </p:nvSpPr>
        <p:spPr>
          <a:xfrm>
            <a:off x="1157206" y="5193064"/>
            <a:ext cx="1846447" cy="50405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t>Finance</a:t>
            </a:r>
          </a:p>
        </p:txBody>
      </p:sp>
      <p:sp>
        <p:nvSpPr>
          <p:cNvPr id="11" name="Rektangel 15">
            <a:extLst>
              <a:ext uri="{FF2B5EF4-FFF2-40B4-BE49-F238E27FC236}">
                <a16:creationId xmlns:a16="http://schemas.microsoft.com/office/drawing/2014/main" id="{C916CDD9-8228-411E-8DA7-E3797B427E5D}"/>
              </a:ext>
            </a:extLst>
          </p:cNvPr>
          <p:cNvSpPr/>
          <p:nvPr/>
        </p:nvSpPr>
        <p:spPr>
          <a:xfrm>
            <a:off x="3436284" y="5193064"/>
            <a:ext cx="1846447" cy="50405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t>Human Ressource</a:t>
            </a:r>
          </a:p>
        </p:txBody>
      </p:sp>
      <p:sp>
        <p:nvSpPr>
          <p:cNvPr id="12" name="Rektangel 16">
            <a:extLst>
              <a:ext uri="{FF2B5EF4-FFF2-40B4-BE49-F238E27FC236}">
                <a16:creationId xmlns:a16="http://schemas.microsoft.com/office/drawing/2014/main" id="{8BA1C740-353B-493D-9861-3A2D1F1D6BCA}"/>
              </a:ext>
            </a:extLst>
          </p:cNvPr>
          <p:cNvSpPr/>
          <p:nvPr/>
        </p:nvSpPr>
        <p:spPr>
          <a:xfrm>
            <a:off x="5753099" y="5193064"/>
            <a:ext cx="1846447" cy="50405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err="1"/>
              <a:t>Quality</a:t>
            </a:r>
            <a:endParaRPr lang="da-DK" sz="1200"/>
          </a:p>
        </p:txBody>
      </p:sp>
      <p:sp>
        <p:nvSpPr>
          <p:cNvPr id="13" name="Rektangel 17">
            <a:extLst>
              <a:ext uri="{FF2B5EF4-FFF2-40B4-BE49-F238E27FC236}">
                <a16:creationId xmlns:a16="http://schemas.microsoft.com/office/drawing/2014/main" id="{1FC4A709-1A14-42A9-9086-38188FE6F31C}"/>
              </a:ext>
            </a:extLst>
          </p:cNvPr>
          <p:cNvSpPr/>
          <p:nvPr/>
        </p:nvSpPr>
        <p:spPr>
          <a:xfrm>
            <a:off x="8040130" y="5190090"/>
            <a:ext cx="1846447" cy="50405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t>Security, Risk and </a:t>
            </a:r>
            <a:r>
              <a:rPr lang="da-DK" sz="1200" err="1"/>
              <a:t>Compliance</a:t>
            </a:r>
            <a:endParaRPr lang="da-DK" sz="1200"/>
          </a:p>
        </p:txBody>
      </p:sp>
      <p:graphicFrame>
        <p:nvGraphicFramePr>
          <p:cNvPr id="20" name="Diagram 19">
            <a:extLst>
              <a:ext uri="{FF2B5EF4-FFF2-40B4-BE49-F238E27FC236}">
                <a16:creationId xmlns:a16="http://schemas.microsoft.com/office/drawing/2014/main" id="{3E39D6C3-0F9C-43E2-9308-66A1F255F59F}"/>
              </a:ext>
            </a:extLst>
          </p:cNvPr>
          <p:cNvGraphicFramePr/>
          <p:nvPr>
            <p:extLst>
              <p:ext uri="{D42A27DB-BD31-4B8C-83A1-F6EECF244321}">
                <p14:modId xmlns:p14="http://schemas.microsoft.com/office/powerpoint/2010/main" val="3254785867"/>
              </p:ext>
            </p:extLst>
          </p:nvPr>
        </p:nvGraphicFramePr>
        <p:xfrm>
          <a:off x="1157205" y="1985036"/>
          <a:ext cx="9453817" cy="6300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Notched Right Arrow 20">
            <a:extLst>
              <a:ext uri="{FF2B5EF4-FFF2-40B4-BE49-F238E27FC236}">
                <a16:creationId xmlns:a16="http://schemas.microsoft.com/office/drawing/2014/main" id="{DEF9BC9C-0DBD-49AE-BE36-4B5E2FFF72CA}"/>
              </a:ext>
            </a:extLst>
          </p:cNvPr>
          <p:cNvSpPr/>
          <p:nvPr/>
        </p:nvSpPr>
        <p:spPr>
          <a:xfrm>
            <a:off x="2996024" y="2615093"/>
            <a:ext cx="5726709" cy="937240"/>
          </a:xfrm>
          <a:prstGeom prst="notchedRightArrow">
            <a:avLst/>
          </a:prstGeom>
        </p:spPr>
        <p:style>
          <a:lnRef idx="0">
            <a:schemeClr val="dk1">
              <a:hueOff val="0"/>
              <a:satOff val="0"/>
              <a:lumOff val="0"/>
              <a:alphaOff val="0"/>
            </a:schemeClr>
          </a:lnRef>
          <a:fillRef idx="1">
            <a:schemeClr val="accent1">
              <a:tint val="55000"/>
              <a:hueOff val="0"/>
              <a:satOff val="0"/>
              <a:lumOff val="0"/>
              <a:alphaOff val="0"/>
            </a:schemeClr>
          </a:fillRef>
          <a:effectRef idx="0">
            <a:schemeClr val="accent1">
              <a:tint val="55000"/>
              <a:hueOff val="0"/>
              <a:satOff val="0"/>
              <a:lumOff val="0"/>
              <a:alphaOff val="0"/>
            </a:schemeClr>
          </a:effectRef>
          <a:fontRef idx="minor">
            <a:schemeClr val="dk1">
              <a:hueOff val="0"/>
              <a:satOff val="0"/>
              <a:lumOff val="0"/>
              <a:alphaOff val="0"/>
            </a:schemeClr>
          </a:fontRef>
        </p:style>
        <p:txBody>
          <a:bodyPr anchor="ctr"/>
          <a:lstStyle/>
          <a:p>
            <a:pPr algn="ctr"/>
            <a:r>
              <a:rPr lang="da-DK" sz="3301">
                <a:solidFill>
                  <a:schemeClr val="tx1">
                    <a:lumMod val="50000"/>
                    <a:lumOff val="50000"/>
                  </a:schemeClr>
                </a:solidFill>
              </a:rPr>
              <a:t>Value stream A</a:t>
            </a:r>
          </a:p>
        </p:txBody>
      </p:sp>
      <p:sp>
        <p:nvSpPr>
          <p:cNvPr id="22" name="Notched Right Arrow 20">
            <a:extLst>
              <a:ext uri="{FF2B5EF4-FFF2-40B4-BE49-F238E27FC236}">
                <a16:creationId xmlns:a16="http://schemas.microsoft.com/office/drawing/2014/main" id="{D730BE38-E15D-4B81-A7A7-0287A1C1AAF2}"/>
              </a:ext>
            </a:extLst>
          </p:cNvPr>
          <p:cNvSpPr/>
          <p:nvPr/>
        </p:nvSpPr>
        <p:spPr>
          <a:xfrm>
            <a:off x="1079009" y="3334765"/>
            <a:ext cx="8878984" cy="937240"/>
          </a:xfrm>
          <a:prstGeom prst="notchedRightArrow">
            <a:avLst/>
          </a:prstGeom>
        </p:spPr>
        <p:style>
          <a:lnRef idx="0">
            <a:schemeClr val="dk1">
              <a:hueOff val="0"/>
              <a:satOff val="0"/>
              <a:lumOff val="0"/>
              <a:alphaOff val="0"/>
            </a:schemeClr>
          </a:lnRef>
          <a:fillRef idx="1">
            <a:schemeClr val="accent1">
              <a:tint val="55000"/>
              <a:hueOff val="0"/>
              <a:satOff val="0"/>
              <a:lumOff val="0"/>
              <a:alphaOff val="0"/>
            </a:schemeClr>
          </a:fillRef>
          <a:effectRef idx="0">
            <a:schemeClr val="accent1">
              <a:tint val="55000"/>
              <a:hueOff val="0"/>
              <a:satOff val="0"/>
              <a:lumOff val="0"/>
              <a:alphaOff val="0"/>
            </a:schemeClr>
          </a:effectRef>
          <a:fontRef idx="minor">
            <a:schemeClr val="dk1">
              <a:hueOff val="0"/>
              <a:satOff val="0"/>
              <a:lumOff val="0"/>
              <a:alphaOff val="0"/>
            </a:schemeClr>
          </a:fontRef>
        </p:style>
        <p:txBody>
          <a:bodyPr anchor="ctr"/>
          <a:lstStyle/>
          <a:p>
            <a:pPr algn="ctr"/>
            <a:r>
              <a:rPr lang="da-DK" sz="3301">
                <a:solidFill>
                  <a:schemeClr val="tx1">
                    <a:lumMod val="50000"/>
                    <a:lumOff val="50000"/>
                  </a:schemeClr>
                </a:solidFill>
              </a:rPr>
              <a:t>Value stream B</a:t>
            </a:r>
          </a:p>
        </p:txBody>
      </p:sp>
      <p:sp>
        <p:nvSpPr>
          <p:cNvPr id="23" name="Notched Right Arrow 20">
            <a:extLst>
              <a:ext uri="{FF2B5EF4-FFF2-40B4-BE49-F238E27FC236}">
                <a16:creationId xmlns:a16="http://schemas.microsoft.com/office/drawing/2014/main" id="{ECC4B6A7-56B6-4B4B-B992-4CFAA3F5A5A0}"/>
              </a:ext>
            </a:extLst>
          </p:cNvPr>
          <p:cNvSpPr/>
          <p:nvPr/>
        </p:nvSpPr>
        <p:spPr>
          <a:xfrm>
            <a:off x="7198111" y="4124919"/>
            <a:ext cx="3721771" cy="937240"/>
          </a:xfrm>
          <a:prstGeom prst="notchedRightArrow">
            <a:avLst/>
          </a:prstGeom>
        </p:spPr>
        <p:style>
          <a:lnRef idx="0">
            <a:schemeClr val="dk1">
              <a:hueOff val="0"/>
              <a:satOff val="0"/>
              <a:lumOff val="0"/>
              <a:alphaOff val="0"/>
            </a:schemeClr>
          </a:lnRef>
          <a:fillRef idx="1">
            <a:schemeClr val="accent1">
              <a:tint val="55000"/>
              <a:hueOff val="0"/>
              <a:satOff val="0"/>
              <a:lumOff val="0"/>
              <a:alphaOff val="0"/>
            </a:schemeClr>
          </a:fillRef>
          <a:effectRef idx="0">
            <a:schemeClr val="accent1">
              <a:tint val="55000"/>
              <a:hueOff val="0"/>
              <a:satOff val="0"/>
              <a:lumOff val="0"/>
              <a:alphaOff val="0"/>
            </a:schemeClr>
          </a:effectRef>
          <a:fontRef idx="minor">
            <a:schemeClr val="dk1">
              <a:hueOff val="0"/>
              <a:satOff val="0"/>
              <a:lumOff val="0"/>
              <a:alphaOff val="0"/>
            </a:schemeClr>
          </a:fontRef>
        </p:style>
        <p:txBody>
          <a:bodyPr anchor="ctr"/>
          <a:lstStyle/>
          <a:p>
            <a:pPr algn="ctr"/>
            <a:r>
              <a:rPr lang="da-DK" sz="3301">
                <a:solidFill>
                  <a:schemeClr val="tx1">
                    <a:lumMod val="50000"/>
                    <a:lumOff val="50000"/>
                  </a:schemeClr>
                </a:solidFill>
              </a:rPr>
              <a:t>Value stream C</a:t>
            </a:r>
          </a:p>
        </p:txBody>
      </p:sp>
    </p:spTree>
    <p:extLst>
      <p:ext uri="{BB962C8B-B14F-4D97-AF65-F5344CB8AC3E}">
        <p14:creationId xmlns:p14="http://schemas.microsoft.com/office/powerpoint/2010/main" val="427070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3000" fill="hold"/>
                                        <p:tgtEl>
                                          <p:spTgt spid="21"/>
                                        </p:tgtEl>
                                        <p:attrNameLst>
                                          <p:attrName>ppt_x</p:attrName>
                                        </p:attrNameLst>
                                      </p:cBhvr>
                                      <p:tavLst>
                                        <p:tav tm="0">
                                          <p:val>
                                            <p:strVal val="0-#ppt_w/2"/>
                                          </p:val>
                                        </p:tav>
                                        <p:tav tm="100000">
                                          <p:val>
                                            <p:strVal val="#ppt_x"/>
                                          </p:val>
                                        </p:tav>
                                      </p:tavLst>
                                    </p:anim>
                                    <p:anim calcmode="lin" valueType="num">
                                      <p:cBhvr additive="base">
                                        <p:cTn id="8" dur="3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3000" fill="hold"/>
                                        <p:tgtEl>
                                          <p:spTgt spid="22"/>
                                        </p:tgtEl>
                                        <p:attrNameLst>
                                          <p:attrName>ppt_x</p:attrName>
                                        </p:attrNameLst>
                                      </p:cBhvr>
                                      <p:tavLst>
                                        <p:tav tm="0">
                                          <p:val>
                                            <p:strVal val="0-#ppt_w/2"/>
                                          </p:val>
                                        </p:tav>
                                        <p:tav tm="100000">
                                          <p:val>
                                            <p:strVal val="#ppt_x"/>
                                          </p:val>
                                        </p:tav>
                                      </p:tavLst>
                                    </p:anim>
                                    <p:anim calcmode="lin" valueType="num">
                                      <p:cBhvr additive="base">
                                        <p:cTn id="14" dur="30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50000" decel="5000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3000" fill="hold"/>
                                        <p:tgtEl>
                                          <p:spTgt spid="23"/>
                                        </p:tgtEl>
                                        <p:attrNameLst>
                                          <p:attrName>ppt_x</p:attrName>
                                        </p:attrNameLst>
                                      </p:cBhvr>
                                      <p:tavLst>
                                        <p:tav tm="0">
                                          <p:val>
                                            <p:strVal val="0-#ppt_w/2"/>
                                          </p:val>
                                        </p:tav>
                                        <p:tav tm="100000">
                                          <p:val>
                                            <p:strVal val="#ppt_x"/>
                                          </p:val>
                                        </p:tav>
                                      </p:tavLst>
                                    </p:anim>
                                    <p:anim calcmode="lin" valueType="num">
                                      <p:cBhvr additive="base">
                                        <p:cTn id="20" dur="30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D104EB-B404-498C-AEEB-65CCD6CE9497}"/>
              </a:ext>
            </a:extLst>
          </p:cNvPr>
          <p:cNvSpPr>
            <a:spLocks noGrp="1"/>
          </p:cNvSpPr>
          <p:nvPr>
            <p:ph type="sldNum" sz="quarter" idx="12"/>
          </p:nvPr>
        </p:nvSpPr>
        <p:spPr/>
        <p:txBody>
          <a:bodyPr/>
          <a:lstStyle/>
          <a:p>
            <a:fld id="{4DA582A6-D5FF-452E-B9C9-1B8F50946106}" type="slidenum">
              <a:rPr lang="da-DK" smtClean="0"/>
              <a:pPr/>
              <a:t>53</a:t>
            </a:fld>
            <a:endParaRPr lang="da-DK"/>
          </a:p>
        </p:txBody>
      </p:sp>
      <p:sp>
        <p:nvSpPr>
          <p:cNvPr id="52" name="Title 51">
            <a:extLst>
              <a:ext uri="{FF2B5EF4-FFF2-40B4-BE49-F238E27FC236}">
                <a16:creationId xmlns:a16="http://schemas.microsoft.com/office/drawing/2014/main" id="{18503A92-3137-492D-AB25-3BF1F0BDDB2C}"/>
              </a:ext>
            </a:extLst>
          </p:cNvPr>
          <p:cNvSpPr>
            <a:spLocks noGrp="1"/>
          </p:cNvSpPr>
          <p:nvPr>
            <p:ph type="title" idx="4294967295"/>
          </p:nvPr>
        </p:nvSpPr>
        <p:spPr>
          <a:xfrm>
            <a:off x="2217738" y="706438"/>
            <a:ext cx="9974262" cy="1192212"/>
          </a:xfrm>
        </p:spPr>
        <p:txBody>
          <a:bodyPr/>
          <a:lstStyle/>
          <a:p>
            <a:r>
              <a:rPr lang="en-US"/>
              <a:t>New service </a:t>
            </a:r>
          </a:p>
        </p:txBody>
      </p:sp>
      <p:graphicFrame>
        <p:nvGraphicFramePr>
          <p:cNvPr id="2" name="Diagram 1">
            <a:extLst>
              <a:ext uri="{FF2B5EF4-FFF2-40B4-BE49-F238E27FC236}">
                <a16:creationId xmlns:a16="http://schemas.microsoft.com/office/drawing/2014/main" id="{8976A643-11B3-476C-A05E-1F7603595AF1}"/>
              </a:ext>
            </a:extLst>
          </p:cNvPr>
          <p:cNvGraphicFramePr/>
          <p:nvPr>
            <p:extLst>
              <p:ext uri="{D42A27DB-BD31-4B8C-83A1-F6EECF244321}">
                <p14:modId xmlns:p14="http://schemas.microsoft.com/office/powerpoint/2010/main" val="1275544899"/>
              </p:ext>
            </p:extLst>
          </p:nvPr>
        </p:nvGraphicFramePr>
        <p:xfrm>
          <a:off x="725161" y="5140442"/>
          <a:ext cx="10569075" cy="808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0500159-46CD-4CEC-BEF1-8BE510954D37}"/>
              </a:ext>
            </a:extLst>
          </p:cNvPr>
          <p:cNvSpPr txBox="1"/>
          <p:nvPr/>
        </p:nvSpPr>
        <p:spPr>
          <a:xfrm rot="18170245">
            <a:off x="592867" y="3337319"/>
            <a:ext cx="3608922" cy="230832"/>
          </a:xfrm>
          <a:prstGeom prst="rect">
            <a:avLst/>
          </a:prstGeom>
          <a:noFill/>
        </p:spPr>
        <p:txBody>
          <a:bodyPr wrap="square" rtlCol="0">
            <a:spAutoFit/>
          </a:bodyPr>
          <a:lstStyle/>
          <a:p>
            <a:r>
              <a:rPr lang="da-DK" sz="900" err="1"/>
              <a:t>Prioritize</a:t>
            </a:r>
            <a:r>
              <a:rPr lang="da-DK" sz="900"/>
              <a:t> the new Service</a:t>
            </a:r>
          </a:p>
        </p:txBody>
      </p:sp>
      <p:sp>
        <p:nvSpPr>
          <p:cNvPr id="7" name="TextBox 6">
            <a:extLst>
              <a:ext uri="{FF2B5EF4-FFF2-40B4-BE49-F238E27FC236}">
                <a16:creationId xmlns:a16="http://schemas.microsoft.com/office/drawing/2014/main" id="{E8DCE7EF-C953-4F42-9327-33625A100EEB}"/>
              </a:ext>
            </a:extLst>
          </p:cNvPr>
          <p:cNvSpPr txBox="1"/>
          <p:nvPr/>
        </p:nvSpPr>
        <p:spPr>
          <a:xfrm rot="18170245">
            <a:off x="2324322" y="3337319"/>
            <a:ext cx="3608922" cy="230832"/>
          </a:xfrm>
          <a:prstGeom prst="rect">
            <a:avLst/>
          </a:prstGeom>
          <a:noFill/>
        </p:spPr>
        <p:txBody>
          <a:bodyPr wrap="square" rtlCol="0">
            <a:spAutoFit/>
          </a:bodyPr>
          <a:lstStyle/>
          <a:p>
            <a:r>
              <a:rPr lang="da-DK" sz="900" err="1"/>
              <a:t>Approve</a:t>
            </a:r>
            <a:r>
              <a:rPr lang="da-DK" sz="900"/>
              <a:t> the new Service</a:t>
            </a:r>
          </a:p>
        </p:txBody>
      </p:sp>
      <p:sp>
        <p:nvSpPr>
          <p:cNvPr id="8" name="TextBox 7">
            <a:extLst>
              <a:ext uri="{FF2B5EF4-FFF2-40B4-BE49-F238E27FC236}">
                <a16:creationId xmlns:a16="http://schemas.microsoft.com/office/drawing/2014/main" id="{7B1E1A5A-BC7C-41C2-A506-55AACC76C093}"/>
              </a:ext>
            </a:extLst>
          </p:cNvPr>
          <p:cNvSpPr txBox="1"/>
          <p:nvPr/>
        </p:nvSpPr>
        <p:spPr>
          <a:xfrm rot="18170245">
            <a:off x="4176581" y="3337319"/>
            <a:ext cx="3608922" cy="230832"/>
          </a:xfrm>
          <a:prstGeom prst="rect">
            <a:avLst/>
          </a:prstGeom>
          <a:noFill/>
        </p:spPr>
        <p:txBody>
          <a:bodyPr wrap="square" rtlCol="0">
            <a:spAutoFit/>
          </a:bodyPr>
          <a:lstStyle/>
          <a:p>
            <a:r>
              <a:rPr lang="da-DK" sz="900" err="1"/>
              <a:t>Build</a:t>
            </a:r>
            <a:r>
              <a:rPr lang="da-DK" sz="900"/>
              <a:t> the new Service</a:t>
            </a:r>
          </a:p>
        </p:txBody>
      </p:sp>
      <p:sp>
        <p:nvSpPr>
          <p:cNvPr id="9" name="TextBox 8">
            <a:extLst>
              <a:ext uri="{FF2B5EF4-FFF2-40B4-BE49-F238E27FC236}">
                <a16:creationId xmlns:a16="http://schemas.microsoft.com/office/drawing/2014/main" id="{B089ED2C-4E1E-424E-B687-86776C7F2279}"/>
              </a:ext>
            </a:extLst>
          </p:cNvPr>
          <p:cNvSpPr txBox="1"/>
          <p:nvPr/>
        </p:nvSpPr>
        <p:spPr>
          <a:xfrm rot="18170245">
            <a:off x="5738942" y="3337319"/>
            <a:ext cx="3608922" cy="230832"/>
          </a:xfrm>
          <a:prstGeom prst="rect">
            <a:avLst/>
          </a:prstGeom>
          <a:noFill/>
        </p:spPr>
        <p:txBody>
          <a:bodyPr wrap="square" rtlCol="0">
            <a:spAutoFit/>
          </a:bodyPr>
          <a:lstStyle/>
          <a:p>
            <a:r>
              <a:rPr lang="da-DK" sz="900"/>
              <a:t>Test the new Service</a:t>
            </a:r>
          </a:p>
        </p:txBody>
      </p:sp>
      <p:sp>
        <p:nvSpPr>
          <p:cNvPr id="10" name="TextBox 9">
            <a:extLst>
              <a:ext uri="{FF2B5EF4-FFF2-40B4-BE49-F238E27FC236}">
                <a16:creationId xmlns:a16="http://schemas.microsoft.com/office/drawing/2014/main" id="{F3E92F99-EE85-4BD5-909C-9AE0FD6BEACD}"/>
              </a:ext>
            </a:extLst>
          </p:cNvPr>
          <p:cNvSpPr txBox="1"/>
          <p:nvPr/>
        </p:nvSpPr>
        <p:spPr>
          <a:xfrm rot="18170245">
            <a:off x="7362930" y="3187132"/>
            <a:ext cx="3608922" cy="230832"/>
          </a:xfrm>
          <a:prstGeom prst="rect">
            <a:avLst/>
          </a:prstGeom>
          <a:noFill/>
        </p:spPr>
        <p:txBody>
          <a:bodyPr wrap="square" rtlCol="0">
            <a:spAutoFit/>
          </a:bodyPr>
          <a:lstStyle/>
          <a:p>
            <a:r>
              <a:rPr lang="da-DK" sz="900" err="1"/>
              <a:t>Get</a:t>
            </a:r>
            <a:r>
              <a:rPr lang="da-DK" sz="900"/>
              <a:t> </a:t>
            </a:r>
            <a:r>
              <a:rPr lang="da-DK" sz="900" err="1"/>
              <a:t>ready</a:t>
            </a:r>
            <a:r>
              <a:rPr lang="da-DK" sz="900"/>
              <a:t> to </a:t>
            </a:r>
            <a:r>
              <a:rPr lang="da-DK" sz="900" err="1"/>
              <a:t>deploye</a:t>
            </a:r>
            <a:r>
              <a:rPr lang="da-DK" sz="900"/>
              <a:t> the new Service and to </a:t>
            </a:r>
            <a:r>
              <a:rPr lang="da-DK" sz="900" err="1"/>
              <a:t>invoice</a:t>
            </a:r>
            <a:r>
              <a:rPr lang="da-DK" sz="900"/>
              <a:t> the new service</a:t>
            </a:r>
          </a:p>
        </p:txBody>
      </p:sp>
      <p:sp>
        <p:nvSpPr>
          <p:cNvPr id="12" name="TextBox 11">
            <a:extLst>
              <a:ext uri="{FF2B5EF4-FFF2-40B4-BE49-F238E27FC236}">
                <a16:creationId xmlns:a16="http://schemas.microsoft.com/office/drawing/2014/main" id="{9B84A4D0-002B-44D8-B803-CA911067B461}"/>
              </a:ext>
            </a:extLst>
          </p:cNvPr>
          <p:cNvSpPr txBox="1"/>
          <p:nvPr/>
        </p:nvSpPr>
        <p:spPr>
          <a:xfrm rot="18170245">
            <a:off x="9045981" y="3262226"/>
            <a:ext cx="3608922" cy="230832"/>
          </a:xfrm>
          <a:prstGeom prst="rect">
            <a:avLst/>
          </a:prstGeom>
          <a:noFill/>
        </p:spPr>
        <p:txBody>
          <a:bodyPr wrap="square" rtlCol="0">
            <a:spAutoFit/>
          </a:bodyPr>
          <a:lstStyle/>
          <a:p>
            <a:r>
              <a:rPr lang="da-DK" sz="900" err="1"/>
              <a:t>Get</a:t>
            </a:r>
            <a:r>
              <a:rPr lang="da-DK" sz="900"/>
              <a:t> the new Service </a:t>
            </a:r>
            <a:r>
              <a:rPr lang="da-DK" sz="900" err="1"/>
              <a:t>into</a:t>
            </a:r>
            <a:r>
              <a:rPr lang="da-DK" sz="900"/>
              <a:t> the Service </a:t>
            </a:r>
            <a:r>
              <a:rPr lang="da-DK" sz="900" err="1"/>
              <a:t>Catalogue</a:t>
            </a:r>
            <a:endParaRPr lang="da-DK" sz="900"/>
          </a:p>
        </p:txBody>
      </p:sp>
    </p:spTree>
    <p:extLst>
      <p:ext uri="{BB962C8B-B14F-4D97-AF65-F5344CB8AC3E}">
        <p14:creationId xmlns:p14="http://schemas.microsoft.com/office/powerpoint/2010/main" val="33972210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D104EB-B404-498C-AEEB-65CCD6CE9497}"/>
              </a:ext>
            </a:extLst>
          </p:cNvPr>
          <p:cNvSpPr>
            <a:spLocks noGrp="1"/>
          </p:cNvSpPr>
          <p:nvPr>
            <p:ph type="sldNum" sz="quarter" idx="12"/>
          </p:nvPr>
        </p:nvSpPr>
        <p:spPr/>
        <p:txBody>
          <a:bodyPr/>
          <a:lstStyle/>
          <a:p>
            <a:fld id="{4DA582A6-D5FF-452E-B9C9-1B8F50946106}" type="slidenum">
              <a:rPr lang="da-DK" smtClean="0"/>
              <a:pPr/>
              <a:t>54</a:t>
            </a:fld>
            <a:endParaRPr lang="da-DK"/>
          </a:p>
        </p:txBody>
      </p:sp>
      <p:sp>
        <p:nvSpPr>
          <p:cNvPr id="52" name="Title 51">
            <a:extLst>
              <a:ext uri="{FF2B5EF4-FFF2-40B4-BE49-F238E27FC236}">
                <a16:creationId xmlns:a16="http://schemas.microsoft.com/office/drawing/2014/main" id="{18503A92-3137-492D-AB25-3BF1F0BDDB2C}"/>
              </a:ext>
            </a:extLst>
          </p:cNvPr>
          <p:cNvSpPr>
            <a:spLocks noGrp="1"/>
          </p:cNvSpPr>
          <p:nvPr>
            <p:ph type="title" idx="4294967295"/>
          </p:nvPr>
        </p:nvSpPr>
        <p:spPr>
          <a:xfrm>
            <a:off x="2217738" y="706438"/>
            <a:ext cx="9974262" cy="1192212"/>
          </a:xfrm>
        </p:spPr>
        <p:txBody>
          <a:bodyPr/>
          <a:lstStyle/>
          <a:p>
            <a:r>
              <a:rPr lang="en-US"/>
              <a:t>New service for existing customer</a:t>
            </a:r>
          </a:p>
        </p:txBody>
      </p:sp>
      <p:graphicFrame>
        <p:nvGraphicFramePr>
          <p:cNvPr id="2" name="Diagram 1">
            <a:extLst>
              <a:ext uri="{FF2B5EF4-FFF2-40B4-BE49-F238E27FC236}">
                <a16:creationId xmlns:a16="http://schemas.microsoft.com/office/drawing/2014/main" id="{8976A643-11B3-476C-A05E-1F7603595AF1}"/>
              </a:ext>
            </a:extLst>
          </p:cNvPr>
          <p:cNvGraphicFramePr/>
          <p:nvPr>
            <p:extLst>
              <p:ext uri="{D42A27DB-BD31-4B8C-83A1-F6EECF244321}">
                <p14:modId xmlns:p14="http://schemas.microsoft.com/office/powerpoint/2010/main" val="3194984347"/>
              </p:ext>
            </p:extLst>
          </p:nvPr>
        </p:nvGraphicFramePr>
        <p:xfrm>
          <a:off x="725161" y="5140442"/>
          <a:ext cx="10569075" cy="808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37AF5A43-E1E8-4202-9916-0ABDDF6B6B46}"/>
              </a:ext>
            </a:extLst>
          </p:cNvPr>
          <p:cNvSpPr txBox="1"/>
          <p:nvPr/>
        </p:nvSpPr>
        <p:spPr>
          <a:xfrm rot="18170245">
            <a:off x="1443313" y="3953421"/>
            <a:ext cx="1130438" cy="230832"/>
          </a:xfrm>
          <a:prstGeom prst="rect">
            <a:avLst/>
          </a:prstGeom>
          <a:noFill/>
        </p:spPr>
        <p:txBody>
          <a:bodyPr wrap="none" rtlCol="0">
            <a:spAutoFit/>
          </a:bodyPr>
          <a:lstStyle/>
          <a:p>
            <a:r>
              <a:rPr lang="da-DK" sz="900"/>
              <a:t>Make an agreement</a:t>
            </a:r>
          </a:p>
        </p:txBody>
      </p:sp>
      <p:sp>
        <p:nvSpPr>
          <p:cNvPr id="6" name="TextBox 5">
            <a:extLst>
              <a:ext uri="{FF2B5EF4-FFF2-40B4-BE49-F238E27FC236}">
                <a16:creationId xmlns:a16="http://schemas.microsoft.com/office/drawing/2014/main" id="{C0500159-46CD-4CEC-BEF1-8BE510954D37}"/>
              </a:ext>
            </a:extLst>
          </p:cNvPr>
          <p:cNvSpPr txBox="1"/>
          <p:nvPr/>
        </p:nvSpPr>
        <p:spPr>
          <a:xfrm rot="18170245">
            <a:off x="1673937" y="3456040"/>
            <a:ext cx="3608922" cy="230832"/>
          </a:xfrm>
          <a:prstGeom prst="rect">
            <a:avLst/>
          </a:prstGeom>
          <a:noFill/>
        </p:spPr>
        <p:txBody>
          <a:bodyPr wrap="square" rtlCol="0">
            <a:spAutoFit/>
          </a:bodyPr>
          <a:lstStyle/>
          <a:p>
            <a:r>
              <a:rPr lang="da-DK" sz="900" err="1"/>
              <a:t>Prioritize</a:t>
            </a:r>
            <a:r>
              <a:rPr lang="da-DK" sz="900"/>
              <a:t> the </a:t>
            </a:r>
            <a:r>
              <a:rPr lang="da-DK" sz="900" err="1"/>
              <a:t>project</a:t>
            </a:r>
            <a:endParaRPr lang="da-DK" sz="900"/>
          </a:p>
        </p:txBody>
      </p:sp>
      <p:sp>
        <p:nvSpPr>
          <p:cNvPr id="7" name="TextBox 6">
            <a:extLst>
              <a:ext uri="{FF2B5EF4-FFF2-40B4-BE49-F238E27FC236}">
                <a16:creationId xmlns:a16="http://schemas.microsoft.com/office/drawing/2014/main" id="{E8DCE7EF-C953-4F42-9327-33625A100EEB}"/>
              </a:ext>
            </a:extLst>
          </p:cNvPr>
          <p:cNvSpPr txBox="1"/>
          <p:nvPr/>
        </p:nvSpPr>
        <p:spPr>
          <a:xfrm rot="18170245">
            <a:off x="2759801" y="3456041"/>
            <a:ext cx="3608922" cy="230832"/>
          </a:xfrm>
          <a:prstGeom prst="rect">
            <a:avLst/>
          </a:prstGeom>
          <a:noFill/>
        </p:spPr>
        <p:txBody>
          <a:bodyPr wrap="square" rtlCol="0">
            <a:spAutoFit/>
          </a:bodyPr>
          <a:lstStyle/>
          <a:p>
            <a:r>
              <a:rPr lang="da-DK" sz="900"/>
              <a:t>Control the </a:t>
            </a:r>
            <a:r>
              <a:rPr lang="da-DK" sz="900" err="1"/>
              <a:t>project</a:t>
            </a:r>
            <a:r>
              <a:rPr lang="da-DK" sz="900"/>
              <a:t> from start to finish</a:t>
            </a:r>
          </a:p>
        </p:txBody>
      </p:sp>
      <p:sp>
        <p:nvSpPr>
          <p:cNvPr id="8" name="TextBox 7">
            <a:extLst>
              <a:ext uri="{FF2B5EF4-FFF2-40B4-BE49-F238E27FC236}">
                <a16:creationId xmlns:a16="http://schemas.microsoft.com/office/drawing/2014/main" id="{7B1E1A5A-BC7C-41C2-A506-55AACC76C093}"/>
              </a:ext>
            </a:extLst>
          </p:cNvPr>
          <p:cNvSpPr txBox="1"/>
          <p:nvPr/>
        </p:nvSpPr>
        <p:spPr>
          <a:xfrm rot="18170245">
            <a:off x="3829892" y="3385070"/>
            <a:ext cx="3608922" cy="230832"/>
          </a:xfrm>
          <a:prstGeom prst="rect">
            <a:avLst/>
          </a:prstGeom>
          <a:noFill/>
        </p:spPr>
        <p:txBody>
          <a:bodyPr wrap="square" rtlCol="0">
            <a:spAutoFit/>
          </a:bodyPr>
          <a:lstStyle/>
          <a:p>
            <a:r>
              <a:rPr lang="da-DK" sz="900" err="1"/>
              <a:t>Build</a:t>
            </a:r>
            <a:r>
              <a:rPr lang="da-DK" sz="900"/>
              <a:t> the solution </a:t>
            </a:r>
            <a:r>
              <a:rPr lang="da-DK" sz="900" err="1"/>
              <a:t>based</a:t>
            </a:r>
            <a:r>
              <a:rPr lang="da-DK" sz="900"/>
              <a:t> on a standard service </a:t>
            </a:r>
            <a:r>
              <a:rPr lang="da-DK" sz="900" err="1"/>
              <a:t>offering</a:t>
            </a:r>
            <a:endParaRPr lang="da-DK" sz="900"/>
          </a:p>
        </p:txBody>
      </p:sp>
      <p:sp>
        <p:nvSpPr>
          <p:cNvPr id="9" name="TextBox 8">
            <a:extLst>
              <a:ext uri="{FF2B5EF4-FFF2-40B4-BE49-F238E27FC236}">
                <a16:creationId xmlns:a16="http://schemas.microsoft.com/office/drawing/2014/main" id="{B089ED2C-4E1E-424E-B687-86776C7F2279}"/>
              </a:ext>
            </a:extLst>
          </p:cNvPr>
          <p:cNvSpPr txBox="1"/>
          <p:nvPr/>
        </p:nvSpPr>
        <p:spPr>
          <a:xfrm rot="18170245">
            <a:off x="4935945" y="3456040"/>
            <a:ext cx="3608922" cy="230832"/>
          </a:xfrm>
          <a:prstGeom prst="rect">
            <a:avLst/>
          </a:prstGeom>
          <a:noFill/>
        </p:spPr>
        <p:txBody>
          <a:bodyPr wrap="square" rtlCol="0">
            <a:spAutoFit/>
          </a:bodyPr>
          <a:lstStyle/>
          <a:p>
            <a:r>
              <a:rPr lang="da-DK" sz="900"/>
              <a:t>Test the solution</a:t>
            </a:r>
          </a:p>
        </p:txBody>
      </p:sp>
      <p:sp>
        <p:nvSpPr>
          <p:cNvPr id="10" name="TextBox 9">
            <a:extLst>
              <a:ext uri="{FF2B5EF4-FFF2-40B4-BE49-F238E27FC236}">
                <a16:creationId xmlns:a16="http://schemas.microsoft.com/office/drawing/2014/main" id="{F3E92F99-EE85-4BD5-909C-9AE0FD6BEACD}"/>
              </a:ext>
            </a:extLst>
          </p:cNvPr>
          <p:cNvSpPr txBox="1"/>
          <p:nvPr/>
        </p:nvSpPr>
        <p:spPr>
          <a:xfrm rot="18170245">
            <a:off x="6065608" y="3385070"/>
            <a:ext cx="3608922" cy="230832"/>
          </a:xfrm>
          <a:prstGeom prst="rect">
            <a:avLst/>
          </a:prstGeom>
          <a:noFill/>
        </p:spPr>
        <p:txBody>
          <a:bodyPr wrap="square" rtlCol="0">
            <a:spAutoFit/>
          </a:bodyPr>
          <a:lstStyle/>
          <a:p>
            <a:r>
              <a:rPr lang="da-DK" sz="900" err="1"/>
              <a:t>Get</a:t>
            </a:r>
            <a:r>
              <a:rPr lang="da-DK" sz="900"/>
              <a:t> </a:t>
            </a:r>
            <a:r>
              <a:rPr lang="da-DK" sz="900" err="1"/>
              <a:t>ready</a:t>
            </a:r>
            <a:r>
              <a:rPr lang="da-DK" sz="900"/>
              <a:t> to </a:t>
            </a:r>
            <a:r>
              <a:rPr lang="da-DK" sz="900" err="1"/>
              <a:t>deploye</a:t>
            </a:r>
            <a:r>
              <a:rPr lang="da-DK" sz="900"/>
              <a:t> the solution</a:t>
            </a:r>
          </a:p>
        </p:txBody>
      </p:sp>
      <p:sp>
        <p:nvSpPr>
          <p:cNvPr id="11" name="TextBox 10">
            <a:extLst>
              <a:ext uri="{FF2B5EF4-FFF2-40B4-BE49-F238E27FC236}">
                <a16:creationId xmlns:a16="http://schemas.microsoft.com/office/drawing/2014/main" id="{02A202FC-38EA-45E2-979A-B843F4992AC2}"/>
              </a:ext>
            </a:extLst>
          </p:cNvPr>
          <p:cNvSpPr txBox="1"/>
          <p:nvPr/>
        </p:nvSpPr>
        <p:spPr>
          <a:xfrm rot="18170245">
            <a:off x="9351295" y="3456040"/>
            <a:ext cx="3608922" cy="230832"/>
          </a:xfrm>
          <a:prstGeom prst="rect">
            <a:avLst/>
          </a:prstGeom>
          <a:noFill/>
        </p:spPr>
        <p:txBody>
          <a:bodyPr wrap="square" rtlCol="0">
            <a:spAutoFit/>
          </a:bodyPr>
          <a:lstStyle/>
          <a:p>
            <a:r>
              <a:rPr lang="da-DK" sz="900" err="1"/>
              <a:t>Manage</a:t>
            </a:r>
            <a:r>
              <a:rPr lang="da-DK" sz="900"/>
              <a:t> the solution</a:t>
            </a:r>
          </a:p>
        </p:txBody>
      </p:sp>
      <p:sp>
        <p:nvSpPr>
          <p:cNvPr id="12" name="TextBox 11">
            <a:extLst>
              <a:ext uri="{FF2B5EF4-FFF2-40B4-BE49-F238E27FC236}">
                <a16:creationId xmlns:a16="http://schemas.microsoft.com/office/drawing/2014/main" id="{9B84A4D0-002B-44D8-B803-CA911067B461}"/>
              </a:ext>
            </a:extLst>
          </p:cNvPr>
          <p:cNvSpPr txBox="1"/>
          <p:nvPr/>
        </p:nvSpPr>
        <p:spPr>
          <a:xfrm rot="18170245">
            <a:off x="7162286" y="3385070"/>
            <a:ext cx="3608922" cy="230832"/>
          </a:xfrm>
          <a:prstGeom prst="rect">
            <a:avLst/>
          </a:prstGeom>
          <a:noFill/>
        </p:spPr>
        <p:txBody>
          <a:bodyPr wrap="square" rtlCol="0">
            <a:spAutoFit/>
          </a:bodyPr>
          <a:lstStyle/>
          <a:p>
            <a:r>
              <a:rPr lang="da-DK" sz="900" err="1"/>
              <a:t>Get</a:t>
            </a:r>
            <a:r>
              <a:rPr lang="da-DK" sz="900"/>
              <a:t> </a:t>
            </a:r>
            <a:r>
              <a:rPr lang="da-DK" sz="900" err="1"/>
              <a:t>Approval</a:t>
            </a:r>
            <a:r>
              <a:rPr lang="da-DK" sz="900"/>
              <a:t> for </a:t>
            </a:r>
            <a:r>
              <a:rPr lang="da-DK" sz="900" err="1"/>
              <a:t>deployment</a:t>
            </a:r>
            <a:r>
              <a:rPr lang="da-DK" sz="900"/>
              <a:t> to </a:t>
            </a:r>
            <a:r>
              <a:rPr lang="da-DK" sz="900" err="1"/>
              <a:t>production</a:t>
            </a:r>
            <a:r>
              <a:rPr lang="da-DK" sz="900"/>
              <a:t> </a:t>
            </a:r>
            <a:r>
              <a:rPr lang="da-DK" sz="900" err="1"/>
              <a:t>environment</a:t>
            </a:r>
            <a:endParaRPr lang="da-DK" sz="900"/>
          </a:p>
        </p:txBody>
      </p:sp>
      <p:sp>
        <p:nvSpPr>
          <p:cNvPr id="13" name="TextBox 12">
            <a:extLst>
              <a:ext uri="{FF2B5EF4-FFF2-40B4-BE49-F238E27FC236}">
                <a16:creationId xmlns:a16="http://schemas.microsoft.com/office/drawing/2014/main" id="{94D11D37-87FD-415D-A258-C429D94C5E34}"/>
              </a:ext>
            </a:extLst>
          </p:cNvPr>
          <p:cNvSpPr txBox="1"/>
          <p:nvPr/>
        </p:nvSpPr>
        <p:spPr>
          <a:xfrm rot="18170245">
            <a:off x="8294171" y="3456040"/>
            <a:ext cx="3608922" cy="230832"/>
          </a:xfrm>
          <a:prstGeom prst="rect">
            <a:avLst/>
          </a:prstGeom>
          <a:noFill/>
        </p:spPr>
        <p:txBody>
          <a:bodyPr wrap="square" rtlCol="0">
            <a:spAutoFit/>
          </a:bodyPr>
          <a:lstStyle/>
          <a:p>
            <a:r>
              <a:rPr lang="da-DK" sz="900" err="1"/>
              <a:t>Deploye</a:t>
            </a:r>
            <a:r>
              <a:rPr lang="da-DK" sz="900"/>
              <a:t> the solution</a:t>
            </a:r>
          </a:p>
        </p:txBody>
      </p:sp>
    </p:spTree>
    <p:extLst>
      <p:ext uri="{BB962C8B-B14F-4D97-AF65-F5344CB8AC3E}">
        <p14:creationId xmlns:p14="http://schemas.microsoft.com/office/powerpoint/2010/main" val="29585594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D104EB-B404-498C-AEEB-65CCD6CE9497}"/>
              </a:ext>
            </a:extLst>
          </p:cNvPr>
          <p:cNvSpPr>
            <a:spLocks noGrp="1"/>
          </p:cNvSpPr>
          <p:nvPr>
            <p:ph type="sldNum" sz="quarter" idx="12"/>
          </p:nvPr>
        </p:nvSpPr>
        <p:spPr/>
        <p:txBody>
          <a:bodyPr/>
          <a:lstStyle/>
          <a:p>
            <a:fld id="{4DA582A6-D5FF-452E-B9C9-1B8F50946106}" type="slidenum">
              <a:rPr lang="da-DK" smtClean="0"/>
              <a:pPr/>
              <a:t>55</a:t>
            </a:fld>
            <a:endParaRPr lang="da-DK"/>
          </a:p>
        </p:txBody>
      </p:sp>
      <p:sp>
        <p:nvSpPr>
          <p:cNvPr id="52" name="Title 51">
            <a:extLst>
              <a:ext uri="{FF2B5EF4-FFF2-40B4-BE49-F238E27FC236}">
                <a16:creationId xmlns:a16="http://schemas.microsoft.com/office/drawing/2014/main" id="{18503A92-3137-492D-AB25-3BF1F0BDDB2C}"/>
              </a:ext>
            </a:extLst>
          </p:cNvPr>
          <p:cNvSpPr>
            <a:spLocks noGrp="1"/>
          </p:cNvSpPr>
          <p:nvPr>
            <p:ph type="title" idx="4294967295"/>
          </p:nvPr>
        </p:nvSpPr>
        <p:spPr>
          <a:xfrm>
            <a:off x="2217738" y="706438"/>
            <a:ext cx="9974262" cy="1192212"/>
          </a:xfrm>
        </p:spPr>
        <p:txBody>
          <a:bodyPr/>
          <a:lstStyle/>
          <a:p>
            <a:r>
              <a:rPr lang="en-US"/>
              <a:t>Execute SSR 103 Reset Password</a:t>
            </a:r>
          </a:p>
        </p:txBody>
      </p:sp>
      <p:graphicFrame>
        <p:nvGraphicFramePr>
          <p:cNvPr id="2" name="Diagram 1">
            <a:extLst>
              <a:ext uri="{FF2B5EF4-FFF2-40B4-BE49-F238E27FC236}">
                <a16:creationId xmlns:a16="http://schemas.microsoft.com/office/drawing/2014/main" id="{8976A643-11B3-476C-A05E-1F7603595AF1}"/>
              </a:ext>
            </a:extLst>
          </p:cNvPr>
          <p:cNvGraphicFramePr/>
          <p:nvPr>
            <p:extLst>
              <p:ext uri="{D42A27DB-BD31-4B8C-83A1-F6EECF244321}">
                <p14:modId xmlns:p14="http://schemas.microsoft.com/office/powerpoint/2010/main" val="1355295701"/>
              </p:ext>
            </p:extLst>
          </p:nvPr>
        </p:nvGraphicFramePr>
        <p:xfrm>
          <a:off x="725161" y="5140442"/>
          <a:ext cx="10569075" cy="808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37AF5A43-E1E8-4202-9916-0ABDDF6B6B46}"/>
              </a:ext>
            </a:extLst>
          </p:cNvPr>
          <p:cNvSpPr txBox="1"/>
          <p:nvPr/>
        </p:nvSpPr>
        <p:spPr>
          <a:xfrm rot="18170245">
            <a:off x="1890426" y="3464268"/>
            <a:ext cx="1550424" cy="230832"/>
          </a:xfrm>
          <a:prstGeom prst="rect">
            <a:avLst/>
          </a:prstGeom>
          <a:noFill/>
        </p:spPr>
        <p:txBody>
          <a:bodyPr wrap="none" rtlCol="0">
            <a:spAutoFit/>
          </a:bodyPr>
          <a:lstStyle/>
          <a:p>
            <a:r>
              <a:rPr lang="da-DK" sz="900"/>
              <a:t>Find and </a:t>
            </a:r>
            <a:r>
              <a:rPr lang="da-DK" sz="900" err="1"/>
              <a:t>request</a:t>
            </a:r>
            <a:r>
              <a:rPr lang="da-DK" sz="900"/>
              <a:t> the SSR 103</a:t>
            </a:r>
          </a:p>
        </p:txBody>
      </p:sp>
      <p:sp>
        <p:nvSpPr>
          <p:cNvPr id="7" name="TextBox 6">
            <a:extLst>
              <a:ext uri="{FF2B5EF4-FFF2-40B4-BE49-F238E27FC236}">
                <a16:creationId xmlns:a16="http://schemas.microsoft.com/office/drawing/2014/main" id="{E8DCE7EF-C953-4F42-9327-33625A100EEB}"/>
              </a:ext>
            </a:extLst>
          </p:cNvPr>
          <p:cNvSpPr txBox="1"/>
          <p:nvPr/>
        </p:nvSpPr>
        <p:spPr>
          <a:xfrm rot="18170245">
            <a:off x="3608842" y="3199726"/>
            <a:ext cx="3737653" cy="230832"/>
          </a:xfrm>
          <a:prstGeom prst="rect">
            <a:avLst/>
          </a:prstGeom>
          <a:noFill/>
        </p:spPr>
        <p:txBody>
          <a:bodyPr wrap="square" rtlCol="0">
            <a:spAutoFit/>
          </a:bodyPr>
          <a:lstStyle/>
          <a:p>
            <a:r>
              <a:rPr lang="da-DK" sz="900"/>
              <a:t>Control the SSR from start to finish</a:t>
            </a:r>
          </a:p>
        </p:txBody>
      </p:sp>
      <p:sp>
        <p:nvSpPr>
          <p:cNvPr id="10" name="TextBox 9">
            <a:extLst>
              <a:ext uri="{FF2B5EF4-FFF2-40B4-BE49-F238E27FC236}">
                <a16:creationId xmlns:a16="http://schemas.microsoft.com/office/drawing/2014/main" id="{F3E92F99-EE85-4BD5-909C-9AE0FD6BEACD}"/>
              </a:ext>
            </a:extLst>
          </p:cNvPr>
          <p:cNvSpPr txBox="1"/>
          <p:nvPr/>
        </p:nvSpPr>
        <p:spPr>
          <a:xfrm rot="18170245">
            <a:off x="6065608" y="3253807"/>
            <a:ext cx="3608922" cy="230832"/>
          </a:xfrm>
          <a:prstGeom prst="rect">
            <a:avLst/>
          </a:prstGeom>
          <a:noFill/>
        </p:spPr>
        <p:txBody>
          <a:bodyPr wrap="square" rtlCol="0">
            <a:spAutoFit/>
          </a:bodyPr>
          <a:lstStyle/>
          <a:p>
            <a:r>
              <a:rPr lang="da-DK" sz="900"/>
              <a:t>Reset password in ISIM and send an e-mail to </a:t>
            </a:r>
            <a:r>
              <a:rPr lang="da-DK" sz="900" err="1"/>
              <a:t>customer</a:t>
            </a:r>
            <a:endParaRPr lang="da-DK" sz="900"/>
          </a:p>
        </p:txBody>
      </p:sp>
      <p:sp>
        <p:nvSpPr>
          <p:cNvPr id="13" name="TextBox 12">
            <a:extLst>
              <a:ext uri="{FF2B5EF4-FFF2-40B4-BE49-F238E27FC236}">
                <a16:creationId xmlns:a16="http://schemas.microsoft.com/office/drawing/2014/main" id="{94D11D37-87FD-415D-A258-C429D94C5E34}"/>
              </a:ext>
            </a:extLst>
          </p:cNvPr>
          <p:cNvSpPr txBox="1"/>
          <p:nvPr/>
        </p:nvSpPr>
        <p:spPr>
          <a:xfrm rot="18170245">
            <a:off x="8590297" y="3328900"/>
            <a:ext cx="3608922" cy="230832"/>
          </a:xfrm>
          <a:prstGeom prst="rect">
            <a:avLst/>
          </a:prstGeom>
          <a:noFill/>
        </p:spPr>
        <p:txBody>
          <a:bodyPr wrap="square" rtlCol="0">
            <a:spAutoFit/>
          </a:bodyPr>
          <a:lstStyle/>
          <a:p>
            <a:r>
              <a:rPr lang="da-DK" sz="900" err="1"/>
              <a:t>Invoice</a:t>
            </a:r>
            <a:r>
              <a:rPr lang="da-DK" sz="900"/>
              <a:t> the </a:t>
            </a:r>
            <a:r>
              <a:rPr lang="da-DK" sz="900" err="1"/>
              <a:t>customer</a:t>
            </a:r>
            <a:endParaRPr lang="da-DK" sz="900"/>
          </a:p>
        </p:txBody>
      </p:sp>
    </p:spTree>
    <p:extLst>
      <p:ext uri="{BB962C8B-B14F-4D97-AF65-F5344CB8AC3E}">
        <p14:creationId xmlns:p14="http://schemas.microsoft.com/office/powerpoint/2010/main" val="2472533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F8BA6-CD86-47B8-81F8-A26A42454C2E}"/>
              </a:ext>
            </a:extLst>
          </p:cNvPr>
          <p:cNvPicPr>
            <a:picLocks noChangeAspect="1" noChangeArrowheads="1"/>
          </p:cNvPicPr>
          <p:nvPr/>
        </p:nvPicPr>
        <p:blipFill>
          <a:blip r:embed="rId2" cstate="print"/>
          <a:srcRect/>
          <a:stretch>
            <a:fillRect/>
          </a:stretch>
        </p:blipFill>
        <p:spPr>
          <a:xfrm>
            <a:off x="2655364" y="1186070"/>
            <a:ext cx="7044757" cy="4761945"/>
          </a:xfrm>
          <a:prstGeom prst="rect">
            <a:avLst/>
          </a:prstGeom>
        </p:spPr>
      </p:pic>
      <p:sp>
        <p:nvSpPr>
          <p:cNvPr id="6" name="Titel 5"/>
          <p:cNvSpPr>
            <a:spLocks noGrp="1"/>
          </p:cNvSpPr>
          <p:nvPr>
            <p:ph type="title"/>
          </p:nvPr>
        </p:nvSpPr>
        <p:spPr/>
        <p:txBody>
          <a:bodyPr/>
          <a:lstStyle/>
          <a:p>
            <a:r>
              <a:rPr lang="da-DK" err="1"/>
              <a:t>Internal</a:t>
            </a:r>
            <a:r>
              <a:rPr lang="da-DK"/>
              <a:t> Audit</a:t>
            </a:r>
          </a:p>
        </p:txBody>
      </p:sp>
    </p:spTree>
    <p:extLst>
      <p:ext uri="{BB962C8B-B14F-4D97-AF65-F5344CB8AC3E}">
        <p14:creationId xmlns:p14="http://schemas.microsoft.com/office/powerpoint/2010/main" val="10325423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Number Placeholder 3"/>
          <p:cNvSpPr>
            <a:spLocks noGrp="1"/>
          </p:cNvSpPr>
          <p:nvPr>
            <p:ph type="sldNum" sz="quarter" idx="12"/>
          </p:nvPr>
        </p:nvSpPr>
        <p:spPr bwMode="auto">
          <a:xfrm>
            <a:off x="16511035" y="-2963499"/>
            <a:ext cx="5485686" cy="730166"/>
          </a:xfrm>
          <a:prstGeom prst="rect">
            <a:avLst/>
          </a:prstGeom>
          <a:noFill/>
          <a:ln>
            <a:miter lim="800000"/>
            <a:headEnd/>
            <a:tailEnd/>
          </a:ln>
        </p:spPr>
        <p:txBody>
          <a:bodyPr vert="horz" lIns="91440" tIns="45720" rIns="91440" bIns="45720" rtlCol="0" anchor="ctr"/>
          <a:lstStyle>
            <a:defPPr>
              <a:defRPr lang="da-DK"/>
            </a:defPPr>
            <a:lvl1pPr marL="0" algn="r" defTabSz="1828526" rtl="0" eaLnBrk="1" latinLnBrk="0" hangingPunct="1">
              <a:defRPr sz="2400" kern="1200">
                <a:solidFill>
                  <a:schemeClr val="tx1">
                    <a:tint val="75000"/>
                  </a:schemeClr>
                </a:solidFill>
                <a:latin typeface="+mn-lt"/>
                <a:ea typeface="+mn-ea"/>
                <a:cs typeface="+mn-cs"/>
              </a:defRPr>
            </a:lvl1pPr>
            <a:lvl2pPr marL="914263" algn="l" defTabSz="1828526" rtl="0" eaLnBrk="1" latinLnBrk="0" hangingPunct="1">
              <a:defRPr sz="3599" kern="1200">
                <a:solidFill>
                  <a:schemeClr val="tx1"/>
                </a:solidFill>
                <a:latin typeface="+mn-lt"/>
                <a:ea typeface="+mn-ea"/>
                <a:cs typeface="+mn-cs"/>
              </a:defRPr>
            </a:lvl2pPr>
            <a:lvl3pPr marL="1828526" algn="l" defTabSz="1828526" rtl="0" eaLnBrk="1" latinLnBrk="0" hangingPunct="1">
              <a:defRPr sz="3599" kern="1200">
                <a:solidFill>
                  <a:schemeClr val="tx1"/>
                </a:solidFill>
                <a:latin typeface="+mn-lt"/>
                <a:ea typeface="+mn-ea"/>
                <a:cs typeface="+mn-cs"/>
              </a:defRPr>
            </a:lvl3pPr>
            <a:lvl4pPr marL="2742789" algn="l" defTabSz="1828526" rtl="0" eaLnBrk="1" latinLnBrk="0" hangingPunct="1">
              <a:defRPr sz="3599" kern="1200">
                <a:solidFill>
                  <a:schemeClr val="tx1"/>
                </a:solidFill>
                <a:latin typeface="+mn-lt"/>
                <a:ea typeface="+mn-ea"/>
                <a:cs typeface="+mn-cs"/>
              </a:defRPr>
            </a:lvl4pPr>
            <a:lvl5pPr marL="3657051" algn="l" defTabSz="1828526" rtl="0" eaLnBrk="1" latinLnBrk="0" hangingPunct="1">
              <a:defRPr sz="3599" kern="1200">
                <a:solidFill>
                  <a:schemeClr val="tx1"/>
                </a:solidFill>
                <a:latin typeface="+mn-lt"/>
                <a:ea typeface="+mn-ea"/>
                <a:cs typeface="+mn-cs"/>
              </a:defRPr>
            </a:lvl5pPr>
            <a:lvl6pPr marL="4571314" algn="l" defTabSz="1828526" rtl="0" eaLnBrk="1" latinLnBrk="0" hangingPunct="1">
              <a:defRPr sz="3599" kern="1200">
                <a:solidFill>
                  <a:schemeClr val="tx1"/>
                </a:solidFill>
                <a:latin typeface="+mn-lt"/>
                <a:ea typeface="+mn-ea"/>
                <a:cs typeface="+mn-cs"/>
              </a:defRPr>
            </a:lvl6pPr>
            <a:lvl7pPr marL="5485577" algn="l" defTabSz="1828526" rtl="0" eaLnBrk="1" latinLnBrk="0" hangingPunct="1">
              <a:defRPr sz="3599" kern="1200">
                <a:solidFill>
                  <a:schemeClr val="tx1"/>
                </a:solidFill>
                <a:latin typeface="+mn-lt"/>
                <a:ea typeface="+mn-ea"/>
                <a:cs typeface="+mn-cs"/>
              </a:defRPr>
            </a:lvl7pPr>
            <a:lvl8pPr marL="6399840" algn="l" defTabSz="1828526" rtl="0" eaLnBrk="1" latinLnBrk="0" hangingPunct="1">
              <a:defRPr sz="3599" kern="1200">
                <a:solidFill>
                  <a:schemeClr val="tx1"/>
                </a:solidFill>
                <a:latin typeface="+mn-lt"/>
                <a:ea typeface="+mn-ea"/>
                <a:cs typeface="+mn-cs"/>
              </a:defRPr>
            </a:lvl8pPr>
            <a:lvl9pPr marL="7314103" algn="l" defTabSz="1828526" rtl="0" eaLnBrk="1" latinLnBrk="0" hangingPunct="1">
              <a:defRPr sz="3599" kern="1200">
                <a:solidFill>
                  <a:schemeClr val="tx1"/>
                </a:solidFill>
                <a:latin typeface="+mn-lt"/>
                <a:ea typeface="+mn-ea"/>
                <a:cs typeface="+mn-cs"/>
              </a:defRPr>
            </a:lvl9pPr>
          </a:lstStyle>
          <a:p>
            <a:pPr>
              <a:tabLst>
                <a:tab pos="723972" algn="l"/>
                <a:tab pos="1447945" algn="l"/>
              </a:tabLst>
            </a:pPr>
            <a:fld id="{02B4619C-5079-4B13-A434-532D69BA9D25}" type="slidenum">
              <a:rPr lang="da-DK" smtClean="0"/>
              <a:pPr>
                <a:tabLst>
                  <a:tab pos="723972" algn="l"/>
                  <a:tab pos="1447945" algn="l"/>
                </a:tabLst>
              </a:pPr>
              <a:t>57</a:t>
            </a:fld>
            <a:endParaRPr lang="en-US">
              <a:solidFill>
                <a:schemeClr val="tx1"/>
              </a:solidFill>
              <a:latin typeface="Arial" pitchFamily="34" charset="0"/>
            </a:endParaRPr>
          </a:p>
        </p:txBody>
      </p:sp>
      <p:sp>
        <p:nvSpPr>
          <p:cNvPr id="68611" name="Rectangle 2"/>
          <p:cNvSpPr>
            <a:spLocks noGrp="1" noChangeArrowheads="1"/>
          </p:cNvSpPr>
          <p:nvPr>
            <p:ph type="title"/>
          </p:nvPr>
        </p:nvSpPr>
        <p:spPr>
          <a:xfrm>
            <a:off x="1981201" y="260351"/>
            <a:ext cx="8229600" cy="792163"/>
          </a:xfrm>
        </p:spPr>
        <p:txBody>
          <a:bodyPr/>
          <a:lstStyle/>
          <a:p>
            <a:pPr algn="l" eaLnBrk="1" hangingPunct="1">
              <a:defRPr/>
            </a:pPr>
            <a:r>
              <a:rPr lang="da-DK" sz="3200">
                <a:ea typeface="Microsoft YaHei" charset="0"/>
              </a:rPr>
              <a:t>Er tingene som vi tror, de er?</a:t>
            </a:r>
          </a:p>
        </p:txBody>
      </p:sp>
      <p:pic>
        <p:nvPicPr>
          <p:cNvPr id="71683" name="Picture 3"/>
          <p:cNvPicPr>
            <a:picLocks noGrp="1" noChangeAspect="1" noChangeArrowheads="1"/>
          </p:cNvPicPr>
          <p:nvPr>
            <p:ph type="body" idx="1"/>
          </p:nvPr>
        </p:nvPicPr>
        <p:blipFill>
          <a:blip r:embed="rId2" cstate="print"/>
          <a:srcRect/>
          <a:stretch>
            <a:fillRect/>
          </a:stretch>
        </p:blipFill>
        <p:spPr>
          <a:xfrm>
            <a:off x="1677988" y="1776414"/>
            <a:ext cx="8990012" cy="3902075"/>
          </a:xfrm>
        </p:spPr>
      </p:pic>
      <p:sp>
        <p:nvSpPr>
          <p:cNvPr id="68613" name="Oval 4"/>
          <p:cNvSpPr>
            <a:spLocks noChangeArrowheads="1"/>
          </p:cNvSpPr>
          <p:nvPr/>
        </p:nvSpPr>
        <p:spPr bwMode="auto">
          <a:xfrm>
            <a:off x="5859464" y="1911350"/>
            <a:ext cx="4524375" cy="37671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da-DK" sz="3599">
              <a:latin typeface="Calibri" charset="0"/>
              <a:ea typeface="ＭＳ Ｐゴシック" charset="0"/>
              <a:cs typeface="Microsoft YaHei" charset="0"/>
            </a:endParaRPr>
          </a:p>
        </p:txBody>
      </p:sp>
    </p:spTree>
    <p:extLst>
      <p:ext uri="{BB962C8B-B14F-4D97-AF65-F5344CB8AC3E}">
        <p14:creationId xmlns:p14="http://schemas.microsoft.com/office/powerpoint/2010/main" val="37745567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3"/>
          <p:cNvSpPr>
            <a:spLocks noGrp="1"/>
          </p:cNvSpPr>
          <p:nvPr>
            <p:ph type="sldNum" sz="quarter" idx="12"/>
          </p:nvPr>
        </p:nvSpPr>
        <p:spPr bwMode="auto">
          <a:xfrm>
            <a:off x="16511035" y="-2963499"/>
            <a:ext cx="5485686" cy="730166"/>
          </a:xfrm>
          <a:prstGeom prst="rect">
            <a:avLst/>
          </a:prstGeom>
          <a:noFill/>
          <a:ln>
            <a:miter lim="800000"/>
            <a:headEnd/>
            <a:tailEnd/>
          </a:ln>
        </p:spPr>
        <p:txBody>
          <a:bodyPr vert="horz" lIns="91440" tIns="45720" rIns="91440" bIns="45720" rtlCol="0" anchor="ctr"/>
          <a:lstStyle>
            <a:defPPr>
              <a:defRPr lang="da-DK"/>
            </a:defPPr>
            <a:lvl1pPr marL="0" algn="r" defTabSz="1828526" rtl="0" eaLnBrk="1" latinLnBrk="0" hangingPunct="1">
              <a:defRPr sz="2400" kern="1200">
                <a:solidFill>
                  <a:schemeClr val="tx1">
                    <a:tint val="75000"/>
                  </a:schemeClr>
                </a:solidFill>
                <a:latin typeface="+mn-lt"/>
                <a:ea typeface="+mn-ea"/>
                <a:cs typeface="+mn-cs"/>
              </a:defRPr>
            </a:lvl1pPr>
            <a:lvl2pPr marL="914263" algn="l" defTabSz="1828526" rtl="0" eaLnBrk="1" latinLnBrk="0" hangingPunct="1">
              <a:defRPr sz="3599" kern="1200">
                <a:solidFill>
                  <a:schemeClr val="tx1"/>
                </a:solidFill>
                <a:latin typeface="+mn-lt"/>
                <a:ea typeface="+mn-ea"/>
                <a:cs typeface="+mn-cs"/>
              </a:defRPr>
            </a:lvl2pPr>
            <a:lvl3pPr marL="1828526" algn="l" defTabSz="1828526" rtl="0" eaLnBrk="1" latinLnBrk="0" hangingPunct="1">
              <a:defRPr sz="3599" kern="1200">
                <a:solidFill>
                  <a:schemeClr val="tx1"/>
                </a:solidFill>
                <a:latin typeface="+mn-lt"/>
                <a:ea typeface="+mn-ea"/>
                <a:cs typeface="+mn-cs"/>
              </a:defRPr>
            </a:lvl3pPr>
            <a:lvl4pPr marL="2742789" algn="l" defTabSz="1828526" rtl="0" eaLnBrk="1" latinLnBrk="0" hangingPunct="1">
              <a:defRPr sz="3599" kern="1200">
                <a:solidFill>
                  <a:schemeClr val="tx1"/>
                </a:solidFill>
                <a:latin typeface="+mn-lt"/>
                <a:ea typeface="+mn-ea"/>
                <a:cs typeface="+mn-cs"/>
              </a:defRPr>
            </a:lvl4pPr>
            <a:lvl5pPr marL="3657051" algn="l" defTabSz="1828526" rtl="0" eaLnBrk="1" latinLnBrk="0" hangingPunct="1">
              <a:defRPr sz="3599" kern="1200">
                <a:solidFill>
                  <a:schemeClr val="tx1"/>
                </a:solidFill>
                <a:latin typeface="+mn-lt"/>
                <a:ea typeface="+mn-ea"/>
                <a:cs typeface="+mn-cs"/>
              </a:defRPr>
            </a:lvl5pPr>
            <a:lvl6pPr marL="4571314" algn="l" defTabSz="1828526" rtl="0" eaLnBrk="1" latinLnBrk="0" hangingPunct="1">
              <a:defRPr sz="3599" kern="1200">
                <a:solidFill>
                  <a:schemeClr val="tx1"/>
                </a:solidFill>
                <a:latin typeface="+mn-lt"/>
                <a:ea typeface="+mn-ea"/>
                <a:cs typeface="+mn-cs"/>
              </a:defRPr>
            </a:lvl6pPr>
            <a:lvl7pPr marL="5485577" algn="l" defTabSz="1828526" rtl="0" eaLnBrk="1" latinLnBrk="0" hangingPunct="1">
              <a:defRPr sz="3599" kern="1200">
                <a:solidFill>
                  <a:schemeClr val="tx1"/>
                </a:solidFill>
                <a:latin typeface="+mn-lt"/>
                <a:ea typeface="+mn-ea"/>
                <a:cs typeface="+mn-cs"/>
              </a:defRPr>
            </a:lvl7pPr>
            <a:lvl8pPr marL="6399840" algn="l" defTabSz="1828526" rtl="0" eaLnBrk="1" latinLnBrk="0" hangingPunct="1">
              <a:defRPr sz="3599" kern="1200">
                <a:solidFill>
                  <a:schemeClr val="tx1"/>
                </a:solidFill>
                <a:latin typeface="+mn-lt"/>
                <a:ea typeface="+mn-ea"/>
                <a:cs typeface="+mn-cs"/>
              </a:defRPr>
            </a:lvl8pPr>
            <a:lvl9pPr marL="7314103" algn="l" defTabSz="1828526" rtl="0" eaLnBrk="1" latinLnBrk="0" hangingPunct="1">
              <a:defRPr sz="3599" kern="1200">
                <a:solidFill>
                  <a:schemeClr val="tx1"/>
                </a:solidFill>
                <a:latin typeface="+mn-lt"/>
                <a:ea typeface="+mn-ea"/>
                <a:cs typeface="+mn-cs"/>
              </a:defRPr>
            </a:lvl9pPr>
          </a:lstStyle>
          <a:p>
            <a:pPr>
              <a:tabLst>
                <a:tab pos="723972" algn="l"/>
                <a:tab pos="1447945" algn="l"/>
              </a:tabLst>
            </a:pPr>
            <a:fld id="{02B4619C-5079-4B13-A434-532D69BA9D25}" type="slidenum">
              <a:rPr lang="da-DK" smtClean="0"/>
              <a:pPr>
                <a:tabLst>
                  <a:tab pos="723972" algn="l"/>
                  <a:tab pos="1447945" algn="l"/>
                </a:tabLst>
              </a:pPr>
              <a:t>58</a:t>
            </a:fld>
            <a:endParaRPr lang="en-US">
              <a:solidFill>
                <a:schemeClr val="tx1"/>
              </a:solidFill>
              <a:latin typeface="Arial" pitchFamily="34" charset="0"/>
            </a:endParaRPr>
          </a:p>
        </p:txBody>
      </p:sp>
      <p:sp>
        <p:nvSpPr>
          <p:cNvPr id="69635" name="Rectangle 2"/>
          <p:cNvSpPr>
            <a:spLocks noGrp="1" noChangeArrowheads="1"/>
          </p:cNvSpPr>
          <p:nvPr>
            <p:ph type="title"/>
          </p:nvPr>
        </p:nvSpPr>
        <p:spPr>
          <a:xfrm>
            <a:off x="1981201" y="260351"/>
            <a:ext cx="8229600" cy="792163"/>
          </a:xfrm>
        </p:spPr>
        <p:txBody>
          <a:bodyPr/>
          <a:lstStyle/>
          <a:p>
            <a:pPr algn="l" eaLnBrk="1" hangingPunct="1">
              <a:defRPr/>
            </a:pPr>
            <a:r>
              <a:rPr lang="da-DK" sz="3200">
                <a:ea typeface="Microsoft YaHei" charset="0"/>
              </a:rPr>
              <a:t>Er tingene som vi tror, de er?</a:t>
            </a:r>
          </a:p>
        </p:txBody>
      </p:sp>
      <p:pic>
        <p:nvPicPr>
          <p:cNvPr id="72707" name="Picture 3"/>
          <p:cNvPicPr>
            <a:picLocks noGrp="1" noChangeAspect="1" noChangeArrowheads="1"/>
          </p:cNvPicPr>
          <p:nvPr>
            <p:ph type="body" idx="1"/>
          </p:nvPr>
        </p:nvPicPr>
        <p:blipFill>
          <a:blip r:embed="rId2" cstate="print"/>
          <a:srcRect/>
          <a:stretch>
            <a:fillRect/>
          </a:stretch>
        </p:blipFill>
        <p:spPr>
          <a:xfrm>
            <a:off x="1677988" y="1776414"/>
            <a:ext cx="8990012" cy="3902075"/>
          </a:xfrm>
        </p:spPr>
      </p:pic>
    </p:spTree>
    <p:extLst>
      <p:ext uri="{BB962C8B-B14F-4D97-AF65-F5344CB8AC3E}">
        <p14:creationId xmlns:p14="http://schemas.microsoft.com/office/powerpoint/2010/main" val="1326193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a-DK"/>
              <a:t>Systemlandskab</a:t>
            </a:r>
          </a:p>
        </p:txBody>
      </p:sp>
      <p:sp>
        <p:nvSpPr>
          <p:cNvPr id="2" name="Text Placeholder 1">
            <a:extLst>
              <a:ext uri="{FF2B5EF4-FFF2-40B4-BE49-F238E27FC236}">
                <a16:creationId xmlns:a16="http://schemas.microsoft.com/office/drawing/2014/main" id="{39EF2CA0-623A-4DB4-A0C3-6C92847F4AB2}"/>
              </a:ext>
            </a:extLst>
          </p:cNvPr>
          <p:cNvSpPr>
            <a:spLocks noGrp="1"/>
          </p:cNvSpPr>
          <p:nvPr>
            <p:ph type="body" idx="1"/>
          </p:nvPr>
        </p:nvSpPr>
        <p:spPr/>
        <p:txBody>
          <a:bodyPr/>
          <a:lstStyle/>
          <a:p>
            <a:endParaRPr lang="da-DK"/>
          </a:p>
        </p:txBody>
      </p:sp>
    </p:spTree>
    <p:extLst>
      <p:ext uri="{BB962C8B-B14F-4D97-AF65-F5344CB8AC3E}">
        <p14:creationId xmlns:p14="http://schemas.microsoft.com/office/powerpoint/2010/main" val="745385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 2">
            <a:extLst>
              <a:ext uri="{FF2B5EF4-FFF2-40B4-BE49-F238E27FC236}">
                <a16:creationId xmlns:a16="http://schemas.microsoft.com/office/drawing/2014/main" id="{3FF9D00B-8B3B-4DA7-3DA6-4DC8A92B9212}"/>
              </a:ext>
            </a:extLst>
          </p:cNvPr>
          <p:cNvGraphicFramePr>
            <a:graphicFrameLocks noGrp="1"/>
          </p:cNvGraphicFramePr>
          <p:nvPr>
            <p:extLst>
              <p:ext uri="{D42A27DB-BD31-4B8C-83A1-F6EECF244321}">
                <p14:modId xmlns:p14="http://schemas.microsoft.com/office/powerpoint/2010/main" val="2440882662"/>
              </p:ext>
            </p:extLst>
          </p:nvPr>
        </p:nvGraphicFramePr>
        <p:xfrm>
          <a:off x="2032000" y="719666"/>
          <a:ext cx="8127999" cy="3337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4623035"/>
                    </a:ext>
                  </a:extLst>
                </a:gridCol>
                <a:gridCol w="2709333">
                  <a:extLst>
                    <a:ext uri="{9D8B030D-6E8A-4147-A177-3AD203B41FA5}">
                      <a16:colId xmlns:a16="http://schemas.microsoft.com/office/drawing/2014/main" val="2457103142"/>
                    </a:ext>
                  </a:extLst>
                </a:gridCol>
                <a:gridCol w="2709333">
                  <a:extLst>
                    <a:ext uri="{9D8B030D-6E8A-4147-A177-3AD203B41FA5}">
                      <a16:colId xmlns:a16="http://schemas.microsoft.com/office/drawing/2014/main" val="729889362"/>
                    </a:ext>
                  </a:extLst>
                </a:gridCol>
              </a:tblGrid>
              <a:tr h="370840">
                <a:tc>
                  <a:txBody>
                    <a:bodyPr/>
                    <a:lstStyle/>
                    <a:p>
                      <a:r>
                        <a:rPr lang="da-DK" dirty="0"/>
                        <a:t>Firma</a:t>
                      </a:r>
                    </a:p>
                  </a:txBody>
                  <a:tcPr/>
                </a:tc>
                <a:tc>
                  <a:txBody>
                    <a:bodyPr/>
                    <a:lstStyle/>
                    <a:p>
                      <a:r>
                        <a:rPr lang="da-DK" dirty="0"/>
                        <a:t>Standard</a:t>
                      </a:r>
                    </a:p>
                  </a:txBody>
                  <a:tcPr/>
                </a:tc>
                <a:tc>
                  <a:txBody>
                    <a:bodyPr/>
                    <a:lstStyle/>
                    <a:p>
                      <a:r>
                        <a:rPr lang="da-DK" dirty="0"/>
                        <a:t>År</a:t>
                      </a:r>
                    </a:p>
                  </a:txBody>
                  <a:tcPr/>
                </a:tc>
                <a:extLst>
                  <a:ext uri="{0D108BD9-81ED-4DB2-BD59-A6C34878D82A}">
                    <a16:rowId xmlns:a16="http://schemas.microsoft.com/office/drawing/2014/main" val="2200557816"/>
                  </a:ext>
                </a:extLst>
              </a:tr>
              <a:tr h="370840">
                <a:tc>
                  <a:txBody>
                    <a:bodyPr/>
                    <a:lstStyle/>
                    <a:p>
                      <a:r>
                        <a:rPr lang="da-DK" dirty="0"/>
                        <a:t>LEC</a:t>
                      </a:r>
                    </a:p>
                  </a:txBody>
                  <a:tcPr/>
                </a:tc>
                <a:tc>
                  <a:txBody>
                    <a:bodyPr/>
                    <a:lstStyle/>
                    <a:p>
                      <a:r>
                        <a:rPr lang="da-DK" dirty="0"/>
                        <a:t>ISO 9001</a:t>
                      </a:r>
                    </a:p>
                  </a:txBody>
                  <a:tcPr/>
                </a:tc>
                <a:tc>
                  <a:txBody>
                    <a:bodyPr/>
                    <a:lstStyle/>
                    <a:p>
                      <a:r>
                        <a:rPr lang="da-DK" dirty="0"/>
                        <a:t>1991</a:t>
                      </a:r>
                    </a:p>
                  </a:txBody>
                  <a:tcPr/>
                </a:tc>
                <a:extLst>
                  <a:ext uri="{0D108BD9-81ED-4DB2-BD59-A6C34878D82A}">
                    <a16:rowId xmlns:a16="http://schemas.microsoft.com/office/drawing/2014/main" val="998514692"/>
                  </a:ext>
                </a:extLst>
              </a:tr>
              <a:tr h="370840">
                <a:tc>
                  <a:txBody>
                    <a:bodyPr/>
                    <a:lstStyle/>
                    <a:p>
                      <a:r>
                        <a:rPr lang="da-DK" dirty="0" err="1"/>
                        <a:t>KDdata</a:t>
                      </a:r>
                      <a:endParaRPr lang="da-DK" dirty="0"/>
                    </a:p>
                  </a:txBody>
                  <a:tcPr/>
                </a:tc>
                <a:tc>
                  <a:txBody>
                    <a:bodyPr/>
                    <a:lstStyle/>
                    <a:p>
                      <a:r>
                        <a:rPr lang="da-DK" dirty="0"/>
                        <a:t>ISO 9001</a:t>
                      </a:r>
                    </a:p>
                  </a:txBody>
                  <a:tcPr/>
                </a:tc>
                <a:tc>
                  <a:txBody>
                    <a:bodyPr/>
                    <a:lstStyle/>
                    <a:p>
                      <a:r>
                        <a:rPr lang="da-DK" dirty="0"/>
                        <a:t>1993</a:t>
                      </a:r>
                    </a:p>
                  </a:txBody>
                  <a:tcPr/>
                </a:tc>
                <a:extLst>
                  <a:ext uri="{0D108BD9-81ED-4DB2-BD59-A6C34878D82A}">
                    <a16:rowId xmlns:a16="http://schemas.microsoft.com/office/drawing/2014/main" val="1163255663"/>
                  </a:ext>
                </a:extLst>
              </a:tr>
              <a:tr h="370840">
                <a:tc>
                  <a:txBody>
                    <a:bodyPr/>
                    <a:lstStyle/>
                    <a:p>
                      <a:r>
                        <a:rPr lang="da-DK" dirty="0"/>
                        <a:t>BP Gas</a:t>
                      </a:r>
                    </a:p>
                  </a:txBody>
                  <a:tcPr/>
                </a:tc>
                <a:tc>
                  <a:txBody>
                    <a:bodyPr/>
                    <a:lstStyle/>
                    <a:p>
                      <a:r>
                        <a:rPr lang="da-DK" dirty="0"/>
                        <a:t>ISO 9001</a:t>
                      </a:r>
                    </a:p>
                  </a:txBody>
                  <a:tcPr/>
                </a:tc>
                <a:tc>
                  <a:txBody>
                    <a:bodyPr/>
                    <a:lstStyle/>
                    <a:p>
                      <a:r>
                        <a:rPr lang="da-DK" dirty="0"/>
                        <a:t>1993</a:t>
                      </a:r>
                    </a:p>
                  </a:txBody>
                  <a:tcPr/>
                </a:tc>
                <a:extLst>
                  <a:ext uri="{0D108BD9-81ED-4DB2-BD59-A6C34878D82A}">
                    <a16:rowId xmlns:a16="http://schemas.microsoft.com/office/drawing/2014/main" val="1030387358"/>
                  </a:ext>
                </a:extLst>
              </a:tr>
              <a:tr h="370840">
                <a:tc>
                  <a:txBody>
                    <a:bodyPr/>
                    <a:lstStyle/>
                    <a:p>
                      <a:r>
                        <a:rPr lang="da-DK" dirty="0" err="1"/>
                        <a:t>DMdata</a:t>
                      </a:r>
                      <a:endParaRPr lang="da-DK" dirty="0"/>
                    </a:p>
                  </a:txBody>
                  <a:tcPr/>
                </a:tc>
                <a:tc>
                  <a:txBody>
                    <a:bodyPr/>
                    <a:lstStyle/>
                    <a:p>
                      <a:r>
                        <a:rPr lang="da-DK" dirty="0"/>
                        <a:t>ISO 9001</a:t>
                      </a:r>
                    </a:p>
                  </a:txBody>
                  <a:tcPr/>
                </a:tc>
                <a:tc>
                  <a:txBody>
                    <a:bodyPr/>
                    <a:lstStyle/>
                    <a:p>
                      <a:r>
                        <a:rPr lang="da-DK" dirty="0"/>
                        <a:t>1999</a:t>
                      </a:r>
                    </a:p>
                  </a:txBody>
                  <a:tcPr/>
                </a:tc>
                <a:extLst>
                  <a:ext uri="{0D108BD9-81ED-4DB2-BD59-A6C34878D82A}">
                    <a16:rowId xmlns:a16="http://schemas.microsoft.com/office/drawing/2014/main" val="449186010"/>
                  </a:ext>
                </a:extLst>
              </a:tr>
              <a:tr h="370840">
                <a:tc>
                  <a:txBody>
                    <a:bodyPr/>
                    <a:lstStyle/>
                    <a:p>
                      <a:r>
                        <a:rPr lang="da-DK" dirty="0"/>
                        <a:t>IBM Danmark</a:t>
                      </a:r>
                    </a:p>
                  </a:txBody>
                  <a:tcPr/>
                </a:tc>
                <a:tc>
                  <a:txBody>
                    <a:bodyPr/>
                    <a:lstStyle/>
                    <a:p>
                      <a:r>
                        <a:rPr lang="da-DK" dirty="0"/>
                        <a:t>ISO 9001</a:t>
                      </a:r>
                    </a:p>
                  </a:txBody>
                  <a:tcPr/>
                </a:tc>
                <a:tc>
                  <a:txBody>
                    <a:bodyPr/>
                    <a:lstStyle/>
                    <a:p>
                      <a:r>
                        <a:rPr lang="da-DK" dirty="0"/>
                        <a:t>2004</a:t>
                      </a:r>
                    </a:p>
                  </a:txBody>
                  <a:tcPr/>
                </a:tc>
                <a:extLst>
                  <a:ext uri="{0D108BD9-81ED-4DB2-BD59-A6C34878D82A}">
                    <a16:rowId xmlns:a16="http://schemas.microsoft.com/office/drawing/2014/main" val="1935903433"/>
                  </a:ext>
                </a:extLst>
              </a:tr>
              <a:tr h="370840">
                <a:tc>
                  <a:txBody>
                    <a:bodyPr/>
                    <a:lstStyle/>
                    <a:p>
                      <a:r>
                        <a:rPr lang="da-DK" dirty="0" err="1"/>
                        <a:t>Itadel</a:t>
                      </a:r>
                      <a:endParaRPr lang="da-DK" dirty="0"/>
                    </a:p>
                  </a:txBody>
                  <a:tcPr/>
                </a:tc>
                <a:tc>
                  <a:txBody>
                    <a:bodyPr/>
                    <a:lstStyle/>
                    <a:p>
                      <a:r>
                        <a:rPr lang="da-DK" dirty="0"/>
                        <a:t>ISO 27001</a:t>
                      </a:r>
                    </a:p>
                  </a:txBody>
                  <a:tcPr/>
                </a:tc>
                <a:tc>
                  <a:txBody>
                    <a:bodyPr/>
                    <a:lstStyle/>
                    <a:p>
                      <a:r>
                        <a:rPr lang="da-DK" dirty="0"/>
                        <a:t>2018</a:t>
                      </a:r>
                    </a:p>
                  </a:txBody>
                  <a:tcPr/>
                </a:tc>
                <a:extLst>
                  <a:ext uri="{0D108BD9-81ED-4DB2-BD59-A6C34878D82A}">
                    <a16:rowId xmlns:a16="http://schemas.microsoft.com/office/drawing/2014/main" val="490196986"/>
                  </a:ext>
                </a:extLst>
              </a:tr>
              <a:tr h="370840">
                <a:tc>
                  <a:txBody>
                    <a:bodyPr/>
                    <a:lstStyle/>
                    <a:p>
                      <a:r>
                        <a:rPr lang="da-DK" dirty="0"/>
                        <a:t>IT Relation </a:t>
                      </a:r>
                    </a:p>
                  </a:txBody>
                  <a:tcPr/>
                </a:tc>
                <a:tc>
                  <a:txBody>
                    <a:bodyPr/>
                    <a:lstStyle/>
                    <a:p>
                      <a:r>
                        <a:rPr lang="da-DK" dirty="0"/>
                        <a:t>ISO 27001</a:t>
                      </a:r>
                    </a:p>
                  </a:txBody>
                  <a:tcPr/>
                </a:tc>
                <a:tc>
                  <a:txBody>
                    <a:bodyPr/>
                    <a:lstStyle/>
                    <a:p>
                      <a:r>
                        <a:rPr lang="da-DK" dirty="0"/>
                        <a:t>2022</a:t>
                      </a:r>
                    </a:p>
                  </a:txBody>
                  <a:tcPr/>
                </a:tc>
                <a:extLst>
                  <a:ext uri="{0D108BD9-81ED-4DB2-BD59-A6C34878D82A}">
                    <a16:rowId xmlns:a16="http://schemas.microsoft.com/office/drawing/2014/main" val="1957551031"/>
                  </a:ext>
                </a:extLst>
              </a:tr>
              <a:tr h="370840">
                <a:tc>
                  <a:txBody>
                    <a:bodyPr/>
                    <a:lstStyle/>
                    <a:p>
                      <a:r>
                        <a:rPr lang="da-DK" dirty="0"/>
                        <a:t>Itm8</a:t>
                      </a:r>
                    </a:p>
                  </a:txBody>
                  <a:tcPr/>
                </a:tc>
                <a:tc>
                  <a:txBody>
                    <a:bodyPr/>
                    <a:lstStyle/>
                    <a:p>
                      <a:r>
                        <a:rPr lang="da-DK" dirty="0"/>
                        <a:t>ISO 27001</a:t>
                      </a:r>
                    </a:p>
                  </a:txBody>
                  <a:tcPr/>
                </a:tc>
                <a:tc>
                  <a:txBody>
                    <a:bodyPr/>
                    <a:lstStyle/>
                    <a:p>
                      <a:r>
                        <a:rPr lang="da-DK" dirty="0"/>
                        <a:t>2024</a:t>
                      </a:r>
                    </a:p>
                  </a:txBody>
                  <a:tcPr/>
                </a:tc>
                <a:extLst>
                  <a:ext uri="{0D108BD9-81ED-4DB2-BD59-A6C34878D82A}">
                    <a16:rowId xmlns:a16="http://schemas.microsoft.com/office/drawing/2014/main" val="2024540923"/>
                  </a:ext>
                </a:extLst>
              </a:tr>
            </a:tbl>
          </a:graphicData>
        </a:graphic>
      </p:graphicFrame>
    </p:spTree>
    <p:extLst>
      <p:ext uri="{BB962C8B-B14F-4D97-AF65-F5344CB8AC3E}">
        <p14:creationId xmlns:p14="http://schemas.microsoft.com/office/powerpoint/2010/main" val="11147179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D457C1-7300-4CFE-8F96-695C327EF45E}"/>
              </a:ext>
            </a:extLst>
          </p:cNvPr>
          <p:cNvPicPr>
            <a:picLocks noChangeAspect="1"/>
          </p:cNvPicPr>
          <p:nvPr/>
        </p:nvPicPr>
        <p:blipFill>
          <a:blip r:embed="rId2"/>
          <a:stretch>
            <a:fillRect/>
          </a:stretch>
        </p:blipFill>
        <p:spPr>
          <a:xfrm>
            <a:off x="2435595" y="945069"/>
            <a:ext cx="7320810" cy="4967862"/>
          </a:xfrm>
          <a:prstGeom prst="rect">
            <a:avLst/>
          </a:prstGeom>
        </p:spPr>
      </p:pic>
      <p:sp>
        <p:nvSpPr>
          <p:cNvPr id="3" name="TextBox 2">
            <a:extLst>
              <a:ext uri="{FF2B5EF4-FFF2-40B4-BE49-F238E27FC236}">
                <a16:creationId xmlns:a16="http://schemas.microsoft.com/office/drawing/2014/main" id="{23AFE9A8-2592-4BA0-BACD-ECC2497C605D}"/>
              </a:ext>
            </a:extLst>
          </p:cNvPr>
          <p:cNvSpPr txBox="1"/>
          <p:nvPr/>
        </p:nvSpPr>
        <p:spPr>
          <a:xfrm>
            <a:off x="632389" y="358923"/>
            <a:ext cx="4136164" cy="369332"/>
          </a:xfrm>
          <a:prstGeom prst="rect">
            <a:avLst/>
          </a:prstGeom>
          <a:noFill/>
        </p:spPr>
        <p:txBody>
          <a:bodyPr wrap="square" rtlCol="0">
            <a:spAutoFit/>
          </a:bodyPr>
          <a:lstStyle/>
          <a:p>
            <a:r>
              <a:rPr lang="da-DK" err="1"/>
              <a:t>Production</a:t>
            </a:r>
            <a:r>
              <a:rPr lang="da-DK"/>
              <a:t> IT</a:t>
            </a:r>
          </a:p>
        </p:txBody>
      </p:sp>
    </p:spTree>
    <p:extLst>
      <p:ext uri="{BB962C8B-B14F-4D97-AF65-F5344CB8AC3E}">
        <p14:creationId xmlns:p14="http://schemas.microsoft.com/office/powerpoint/2010/main" val="3677787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9DF00C-C722-4C27-90FE-AAFD3EAB2CA5}"/>
              </a:ext>
            </a:extLst>
          </p:cNvPr>
          <p:cNvPicPr>
            <a:picLocks noChangeAspect="1"/>
          </p:cNvPicPr>
          <p:nvPr/>
        </p:nvPicPr>
        <p:blipFill>
          <a:blip r:embed="rId2"/>
          <a:stretch>
            <a:fillRect/>
          </a:stretch>
        </p:blipFill>
        <p:spPr>
          <a:xfrm>
            <a:off x="2746202" y="0"/>
            <a:ext cx="6699595" cy="6858000"/>
          </a:xfrm>
          <a:prstGeom prst="rect">
            <a:avLst/>
          </a:prstGeom>
        </p:spPr>
      </p:pic>
      <p:sp>
        <p:nvSpPr>
          <p:cNvPr id="4" name="TextBox 3">
            <a:extLst>
              <a:ext uri="{FF2B5EF4-FFF2-40B4-BE49-F238E27FC236}">
                <a16:creationId xmlns:a16="http://schemas.microsoft.com/office/drawing/2014/main" id="{D45173D8-D261-4794-BF2A-E01DA1F9195F}"/>
              </a:ext>
            </a:extLst>
          </p:cNvPr>
          <p:cNvSpPr txBox="1"/>
          <p:nvPr/>
        </p:nvSpPr>
        <p:spPr>
          <a:xfrm rot="16200000">
            <a:off x="-316195" y="1461331"/>
            <a:ext cx="2367185" cy="369332"/>
          </a:xfrm>
          <a:prstGeom prst="rect">
            <a:avLst/>
          </a:prstGeom>
          <a:noFill/>
        </p:spPr>
        <p:txBody>
          <a:bodyPr wrap="square" rtlCol="0">
            <a:spAutoFit/>
          </a:bodyPr>
          <a:lstStyle/>
          <a:p>
            <a:r>
              <a:rPr lang="da-DK"/>
              <a:t>Business IT</a:t>
            </a:r>
          </a:p>
        </p:txBody>
      </p:sp>
    </p:spTree>
    <p:extLst>
      <p:ext uri="{BB962C8B-B14F-4D97-AF65-F5344CB8AC3E}">
        <p14:creationId xmlns:p14="http://schemas.microsoft.com/office/powerpoint/2010/main" val="6833841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slidenummer 2">
            <a:extLst>
              <a:ext uri="{FF2B5EF4-FFF2-40B4-BE49-F238E27FC236}">
                <a16:creationId xmlns:a16="http://schemas.microsoft.com/office/drawing/2014/main" id="{F40EF5FB-0B9C-8F41-AD05-220E6478704D}"/>
              </a:ext>
            </a:extLst>
          </p:cNvPr>
          <p:cNvSpPr>
            <a:spLocks noGrp="1"/>
          </p:cNvSpPr>
          <p:nvPr>
            <p:ph type="sldNum" sz="quarter" idx="12"/>
          </p:nvPr>
        </p:nvSpPr>
        <p:spPr/>
        <p:txBody>
          <a:bodyPr/>
          <a:lstStyle/>
          <a:p>
            <a:fld id="{4DA582A6-D5FF-452E-B9C9-1B8F50946106}" type="slidenum">
              <a:rPr lang="da-DK" smtClean="0"/>
              <a:pPr/>
              <a:t>62</a:t>
            </a:fld>
            <a:endParaRPr lang="da-DK"/>
          </a:p>
        </p:txBody>
      </p:sp>
      <p:sp>
        <p:nvSpPr>
          <p:cNvPr id="5" name="Titel 4">
            <a:extLst>
              <a:ext uri="{FF2B5EF4-FFF2-40B4-BE49-F238E27FC236}">
                <a16:creationId xmlns:a16="http://schemas.microsoft.com/office/drawing/2014/main" id="{027FE713-CA4E-EF41-A55E-FDEFDD73EF4B}"/>
              </a:ext>
            </a:extLst>
          </p:cNvPr>
          <p:cNvSpPr>
            <a:spLocks noGrp="1"/>
          </p:cNvSpPr>
          <p:nvPr>
            <p:ph type="title" idx="4294967295"/>
          </p:nvPr>
        </p:nvSpPr>
        <p:spPr>
          <a:xfrm>
            <a:off x="2217738" y="706438"/>
            <a:ext cx="9974262" cy="1192212"/>
          </a:xfrm>
        </p:spPr>
        <p:txBody>
          <a:bodyPr/>
          <a:lstStyle/>
          <a:p>
            <a:r>
              <a:rPr lang="da-DK"/>
              <a:t>System </a:t>
            </a:r>
            <a:r>
              <a:rPr lang="da-DK" err="1"/>
              <a:t>owner</a:t>
            </a:r>
            <a:endParaRPr lang="da-DK"/>
          </a:p>
        </p:txBody>
      </p:sp>
      <p:sp>
        <p:nvSpPr>
          <p:cNvPr id="2" name="Text Placeholder 1">
            <a:extLst>
              <a:ext uri="{FF2B5EF4-FFF2-40B4-BE49-F238E27FC236}">
                <a16:creationId xmlns:a16="http://schemas.microsoft.com/office/drawing/2014/main" id="{3B30073C-D6D5-4901-B913-CC8D81F5C11F}"/>
              </a:ext>
            </a:extLst>
          </p:cNvPr>
          <p:cNvSpPr>
            <a:spLocks noGrp="1"/>
          </p:cNvSpPr>
          <p:nvPr>
            <p:ph type="body" sz="quarter" idx="4294967295"/>
          </p:nvPr>
        </p:nvSpPr>
        <p:spPr>
          <a:xfrm>
            <a:off x="0" y="2209800"/>
            <a:ext cx="7207250" cy="3941763"/>
          </a:xfrm>
        </p:spPr>
        <p:txBody>
          <a:bodyPr/>
          <a:lstStyle/>
          <a:p>
            <a:pPr marL="285807" indent="-285807">
              <a:buFont typeface="Arial" panose="020B0604020202020204" pitchFamily="34" charset="0"/>
              <a:buChar char="•"/>
            </a:pPr>
            <a:r>
              <a:rPr lang="en-US" sz="1600"/>
              <a:t>Approving security requirements during planning</a:t>
            </a:r>
          </a:p>
          <a:p>
            <a:pPr marL="285807" indent="-285807">
              <a:buFont typeface="Arial" panose="020B0604020202020204" pitchFamily="34" charset="0"/>
              <a:buChar char="•"/>
            </a:pPr>
            <a:r>
              <a:rPr lang="en-US" sz="1600"/>
              <a:t>Ensure compliance with requirements (customer requirements, service requirements, legislation, other internal)</a:t>
            </a:r>
          </a:p>
          <a:p>
            <a:pPr marL="285807" indent="-285807">
              <a:buFont typeface="Arial" panose="020B0604020202020204" pitchFamily="34" charset="0"/>
              <a:buChar char="•"/>
            </a:pPr>
            <a:r>
              <a:rPr lang="en-US" sz="1600"/>
              <a:t>Approving changes and preapproved changes (traceable)</a:t>
            </a:r>
          </a:p>
          <a:p>
            <a:pPr marL="285807" indent="-285807">
              <a:buFont typeface="Arial" panose="020B0604020202020204" pitchFamily="34" charset="0"/>
              <a:buChar char="•"/>
            </a:pPr>
            <a:r>
              <a:rPr lang="en-US" sz="1600"/>
              <a:t>Consult stakeholders before changes, when relevant</a:t>
            </a:r>
          </a:p>
          <a:p>
            <a:pPr marL="285807" indent="-285807">
              <a:buFont typeface="Arial" panose="020B0604020202020204" pitchFamily="34" charset="0"/>
              <a:buChar char="•"/>
            </a:pPr>
            <a:r>
              <a:rPr lang="en-US" sz="1600"/>
              <a:t>User information/training when necessary</a:t>
            </a:r>
          </a:p>
          <a:p>
            <a:pPr marL="285807" indent="-285807">
              <a:buFont typeface="Arial" panose="020B0604020202020204" pitchFamily="34" charset="0"/>
              <a:buChar char="•"/>
            </a:pPr>
            <a:r>
              <a:rPr lang="en-US" sz="1600"/>
              <a:t>Performance monitoring planning</a:t>
            </a:r>
          </a:p>
          <a:p>
            <a:pPr marL="285807" indent="-285807">
              <a:buFont typeface="Arial" panose="020B0604020202020204" pitchFamily="34" charset="0"/>
              <a:buChar char="•"/>
            </a:pPr>
            <a:r>
              <a:rPr lang="en-US" sz="1600"/>
              <a:t>Security approval – incl. testing</a:t>
            </a:r>
          </a:p>
          <a:p>
            <a:pPr marL="285807" indent="-285807">
              <a:buFont typeface="Arial" panose="020B0604020202020204" pitchFamily="34" charset="0"/>
              <a:buChar char="•"/>
            </a:pPr>
            <a:r>
              <a:rPr lang="en-US" sz="1600"/>
              <a:t>Ensuring SC monitoring</a:t>
            </a:r>
          </a:p>
          <a:p>
            <a:pPr marL="285807" indent="-285807">
              <a:buFont typeface="Arial" panose="020B0604020202020204" pitchFamily="34" charset="0"/>
              <a:buChar char="•"/>
            </a:pPr>
            <a:r>
              <a:rPr lang="en-US" sz="1600"/>
              <a:t>Evaluate periodically based on monitoring output (e.g. reporting)</a:t>
            </a:r>
          </a:p>
          <a:p>
            <a:pPr marL="285807" indent="-285807">
              <a:buFont typeface="Arial" panose="020B0604020202020204" pitchFamily="34" charset="0"/>
              <a:buChar char="•"/>
            </a:pPr>
            <a:r>
              <a:rPr lang="en-US" sz="1600"/>
              <a:t>Annual risk evaluation (or on major changes)</a:t>
            </a:r>
          </a:p>
          <a:p>
            <a:pPr marL="285807" indent="-285807">
              <a:buFont typeface="Arial" panose="020B0604020202020204" pitchFamily="34" charset="0"/>
              <a:buChar char="•"/>
            </a:pPr>
            <a:r>
              <a:rPr lang="en-US" sz="1600"/>
              <a:t>Follow up on internal audit findings</a:t>
            </a:r>
          </a:p>
          <a:p>
            <a:pPr marL="285807" indent="-285807">
              <a:buFont typeface="Arial" panose="020B0604020202020204" pitchFamily="34" charset="0"/>
              <a:buChar char="•"/>
            </a:pPr>
            <a:r>
              <a:rPr lang="en-US" sz="1600"/>
              <a:t>Ensures valid and correct licensing</a:t>
            </a:r>
          </a:p>
          <a:p>
            <a:pPr marL="285807" indent="-285807">
              <a:buFont typeface="Arial" panose="020B0604020202020204" pitchFamily="34" charset="0"/>
              <a:buChar char="•"/>
            </a:pPr>
            <a:endParaRPr lang="en-US" sz="1600"/>
          </a:p>
        </p:txBody>
      </p:sp>
      <p:sp>
        <p:nvSpPr>
          <p:cNvPr id="6" name="Rectangle 5">
            <a:extLst>
              <a:ext uri="{FF2B5EF4-FFF2-40B4-BE49-F238E27FC236}">
                <a16:creationId xmlns:a16="http://schemas.microsoft.com/office/drawing/2014/main" id="{AABEAFB9-76C5-4071-8176-8342A508CFAD}"/>
              </a:ext>
            </a:extLst>
          </p:cNvPr>
          <p:cNvSpPr/>
          <p:nvPr/>
        </p:nvSpPr>
        <p:spPr>
          <a:xfrm>
            <a:off x="8496342" y="2210588"/>
            <a:ext cx="3310406" cy="3539430"/>
          </a:xfrm>
          <a:prstGeom prst="rect">
            <a:avLst/>
          </a:prstGeom>
          <a:solidFill>
            <a:schemeClr val="accent2">
              <a:lumMod val="20000"/>
              <a:lumOff val="80000"/>
            </a:schemeClr>
          </a:solidFill>
        </p:spPr>
        <p:txBody>
          <a:bodyPr wrap="square">
            <a:spAutoFit/>
          </a:bodyPr>
          <a:lstStyle/>
          <a:p>
            <a:r>
              <a:rPr lang="en-US" sz="1600"/>
              <a:t>For a system, a system owner must be appointed throughout a systems whole life cycle. This means that a system owner must be assigned during the planning phase.</a:t>
            </a:r>
          </a:p>
          <a:p>
            <a:endParaRPr lang="en-US" sz="1600"/>
          </a:p>
          <a:p>
            <a:r>
              <a:rPr lang="en-US" sz="1600"/>
              <a:t>System owners are appointed for Itadel systems only. As Itadel maintains a huge number of systems, a feasible approach could be to appoint owners to vital systems like ServiceNow, CMDB, and generic system types, e.g. Windows OS, Linux OS, MS SQL, Firewall, etc.</a:t>
            </a:r>
          </a:p>
        </p:txBody>
      </p:sp>
      <p:sp>
        <p:nvSpPr>
          <p:cNvPr id="7" name="TextBox 6">
            <a:extLst>
              <a:ext uri="{FF2B5EF4-FFF2-40B4-BE49-F238E27FC236}">
                <a16:creationId xmlns:a16="http://schemas.microsoft.com/office/drawing/2014/main" id="{72CD1996-319D-4796-B321-9B0ACD81C0CF}"/>
              </a:ext>
            </a:extLst>
          </p:cNvPr>
          <p:cNvSpPr txBox="1"/>
          <p:nvPr/>
        </p:nvSpPr>
        <p:spPr>
          <a:xfrm>
            <a:off x="89" y="0"/>
            <a:ext cx="1723549" cy="230832"/>
          </a:xfrm>
          <a:prstGeom prst="rect">
            <a:avLst/>
          </a:prstGeom>
          <a:noFill/>
        </p:spPr>
        <p:txBody>
          <a:bodyPr wrap="none" rtlCol="0">
            <a:spAutoFit/>
          </a:bodyPr>
          <a:lstStyle/>
          <a:p>
            <a:r>
              <a:rPr lang="en-US" sz="900">
                <a:solidFill>
                  <a:srgbClr val="0026FF"/>
                </a:solidFill>
              </a:rPr>
              <a:t>What does this mean for me as…</a:t>
            </a:r>
          </a:p>
        </p:txBody>
      </p:sp>
    </p:spTree>
    <p:custDataLst>
      <p:tags r:id="rId1"/>
    </p:custDataLst>
    <p:extLst>
      <p:ext uri="{BB962C8B-B14F-4D97-AF65-F5344CB8AC3E}">
        <p14:creationId xmlns:p14="http://schemas.microsoft.com/office/powerpoint/2010/main" val="21951556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B89D903-1DD1-496B-A0C6-775EF588E995}"/>
              </a:ext>
            </a:extLst>
          </p:cNvPr>
          <p:cNvSpPr>
            <a:spLocks noGrp="1"/>
          </p:cNvSpPr>
          <p:nvPr>
            <p:ph type="sldNum" sz="quarter" idx="12"/>
          </p:nvPr>
        </p:nvSpPr>
        <p:spPr/>
        <p:txBody>
          <a:bodyPr/>
          <a:lstStyle/>
          <a:p>
            <a:fld id="{4DA582A6-D5FF-452E-B9C9-1B8F50946106}" type="slidenum">
              <a:rPr lang="da-DK" smtClean="0"/>
              <a:pPr/>
              <a:t>63</a:t>
            </a:fld>
            <a:endParaRPr lang="da-DK"/>
          </a:p>
        </p:txBody>
      </p:sp>
      <p:sp>
        <p:nvSpPr>
          <p:cNvPr id="2" name="Title 1">
            <a:extLst>
              <a:ext uri="{FF2B5EF4-FFF2-40B4-BE49-F238E27FC236}">
                <a16:creationId xmlns:a16="http://schemas.microsoft.com/office/drawing/2014/main" id="{5A63AC51-AD02-4C12-AF03-C3EE26D40D04}"/>
              </a:ext>
            </a:extLst>
          </p:cNvPr>
          <p:cNvSpPr>
            <a:spLocks noGrp="1"/>
          </p:cNvSpPr>
          <p:nvPr>
            <p:ph type="title" idx="4294967295"/>
          </p:nvPr>
        </p:nvSpPr>
        <p:spPr>
          <a:xfrm>
            <a:off x="2217738" y="706438"/>
            <a:ext cx="9974262" cy="1192212"/>
          </a:xfrm>
        </p:spPr>
        <p:txBody>
          <a:bodyPr/>
          <a:lstStyle/>
          <a:p>
            <a:r>
              <a:rPr lang="en-US"/>
              <a:t>Data owner</a:t>
            </a:r>
          </a:p>
        </p:txBody>
      </p:sp>
      <p:sp>
        <p:nvSpPr>
          <p:cNvPr id="4" name="Text Placeholder 3">
            <a:extLst>
              <a:ext uri="{FF2B5EF4-FFF2-40B4-BE49-F238E27FC236}">
                <a16:creationId xmlns:a16="http://schemas.microsoft.com/office/drawing/2014/main" id="{7436073E-51E9-4966-A548-DA52B6E24C0F}"/>
              </a:ext>
            </a:extLst>
          </p:cNvPr>
          <p:cNvSpPr>
            <a:spLocks noGrp="1"/>
          </p:cNvSpPr>
          <p:nvPr>
            <p:ph type="body" sz="quarter" idx="4294967295"/>
          </p:nvPr>
        </p:nvSpPr>
        <p:spPr>
          <a:xfrm>
            <a:off x="0" y="2209800"/>
            <a:ext cx="7145338" cy="3941763"/>
          </a:xfrm>
        </p:spPr>
        <p:txBody>
          <a:bodyPr/>
          <a:lstStyle/>
          <a:p>
            <a:pPr marL="285807" indent="-285807">
              <a:buFont typeface="Arial" panose="020B0604020202020204" pitchFamily="34" charset="0"/>
              <a:buChar char="•"/>
            </a:pPr>
            <a:r>
              <a:rPr lang="en-US"/>
              <a:t>Classify data – and enforce</a:t>
            </a:r>
          </a:p>
          <a:p>
            <a:pPr marL="285807" indent="-285807">
              <a:buFont typeface="Arial" panose="020B0604020202020204" pitchFamily="34" charset="0"/>
              <a:buChar char="•"/>
            </a:pPr>
            <a:r>
              <a:rPr lang="en-US"/>
              <a:t>Ensure compliance with requirements (customer requirements, legislation, internal)</a:t>
            </a:r>
          </a:p>
          <a:p>
            <a:pPr marL="285807" indent="-285807">
              <a:buFont typeface="Arial" panose="020B0604020202020204" pitchFamily="34" charset="0"/>
              <a:buChar char="•"/>
            </a:pPr>
            <a:r>
              <a:rPr lang="en-US"/>
              <a:t>Ensure user training where necessary</a:t>
            </a:r>
          </a:p>
          <a:p>
            <a:pPr marL="285807" indent="-285807">
              <a:buFont typeface="Arial" panose="020B0604020202020204" pitchFamily="34" charset="0"/>
              <a:buChar char="•"/>
            </a:pPr>
            <a:r>
              <a:rPr lang="en-US"/>
              <a:t>Define monitoring metrics and method (where necessary)</a:t>
            </a:r>
          </a:p>
          <a:p>
            <a:pPr marL="285807" indent="-285807">
              <a:buFont typeface="Arial" panose="020B0604020202020204" pitchFamily="34" charset="0"/>
              <a:buChar char="•"/>
            </a:pPr>
            <a:r>
              <a:rPr lang="en-US"/>
              <a:t>Monitor for regulative compliance where related to GDPR</a:t>
            </a:r>
          </a:p>
          <a:p>
            <a:pPr marL="285807" indent="-285807">
              <a:buFont typeface="Arial" panose="020B0604020202020204" pitchFamily="34" charset="0"/>
              <a:buChar char="•"/>
            </a:pPr>
            <a:r>
              <a:rPr lang="en-US"/>
              <a:t>Follow up on internal audit findings</a:t>
            </a:r>
          </a:p>
          <a:p>
            <a:pPr marL="285807" indent="-285807">
              <a:buFont typeface="Arial" panose="020B0604020202020204" pitchFamily="34" charset="0"/>
              <a:buChar char="•"/>
            </a:pPr>
            <a:r>
              <a:rPr lang="en-US"/>
              <a:t>Formal risk assessment - annually or on major changes</a:t>
            </a:r>
          </a:p>
        </p:txBody>
      </p:sp>
      <p:sp>
        <p:nvSpPr>
          <p:cNvPr id="5" name="Text Placeholder 3">
            <a:extLst>
              <a:ext uri="{FF2B5EF4-FFF2-40B4-BE49-F238E27FC236}">
                <a16:creationId xmlns:a16="http://schemas.microsoft.com/office/drawing/2014/main" id="{63A9528D-8D00-41F1-9F77-62C4A42E3734}"/>
              </a:ext>
            </a:extLst>
          </p:cNvPr>
          <p:cNvSpPr txBox="1">
            <a:spLocks/>
          </p:cNvSpPr>
          <p:nvPr/>
        </p:nvSpPr>
        <p:spPr>
          <a:xfrm>
            <a:off x="8496342" y="2210588"/>
            <a:ext cx="3238198" cy="3941366"/>
          </a:xfrm>
          <a:prstGeom prst="rect">
            <a:avLst/>
          </a:prstGeom>
        </p:spPr>
        <p:txBody>
          <a:bodyPr vert="horz" lIns="45725" tIns="22863" rIns="45725" bIns="22863" rtlCol="0">
            <a:noAutofit/>
          </a:bodyPr>
          <a:lstStyle>
            <a:lvl1pPr marL="0" indent="0" algn="l" defTabSz="1828526" rtl="0" eaLnBrk="1" latinLnBrk="0" hangingPunct="1">
              <a:lnSpc>
                <a:spcPct val="90000"/>
              </a:lnSpc>
              <a:spcBef>
                <a:spcPts val="2000"/>
              </a:spcBef>
              <a:buFont typeface="+mj-lt"/>
              <a:buNone/>
              <a:defRPr lang="da-DK" sz="4000" kern="1200" smtClean="0">
                <a:solidFill>
                  <a:srgbClr val="333333"/>
                </a:solidFill>
                <a:latin typeface="+mn-lt"/>
                <a:ea typeface="+mn-ea"/>
                <a:cs typeface="+mn-cs"/>
              </a:defRPr>
            </a:lvl1pPr>
            <a:lvl2pPr marL="0" indent="0" algn="l" defTabSz="1828526" rtl="0" eaLnBrk="1" latinLnBrk="0" hangingPunct="1">
              <a:lnSpc>
                <a:spcPct val="90000"/>
              </a:lnSpc>
              <a:spcBef>
                <a:spcPts val="1000"/>
              </a:spcBef>
              <a:buFont typeface="+mj-lt"/>
              <a:buNone/>
              <a:defRPr lang="da-DK" sz="4000" kern="1200" smtClean="0">
                <a:solidFill>
                  <a:srgbClr val="333333"/>
                </a:solidFill>
                <a:latin typeface="+mn-lt"/>
                <a:ea typeface="+mn-ea"/>
                <a:cs typeface="+mn-cs"/>
              </a:defRPr>
            </a:lvl2pPr>
            <a:lvl3pPr marL="0" indent="0" algn="l" defTabSz="1828526" rtl="0" eaLnBrk="1" latinLnBrk="0" hangingPunct="1">
              <a:lnSpc>
                <a:spcPct val="90000"/>
              </a:lnSpc>
              <a:spcBef>
                <a:spcPts val="1000"/>
              </a:spcBef>
              <a:buFont typeface="+mj-lt"/>
              <a:buNone/>
              <a:defRPr lang="da-DK" sz="4000" kern="1200" smtClean="0">
                <a:solidFill>
                  <a:srgbClr val="333333"/>
                </a:solidFill>
                <a:latin typeface="+mn-lt"/>
                <a:ea typeface="+mn-ea"/>
                <a:cs typeface="+mn-cs"/>
              </a:defRPr>
            </a:lvl3pPr>
            <a:lvl4pPr marL="0" indent="0" algn="l" defTabSz="1828526" rtl="0" eaLnBrk="1" latinLnBrk="0" hangingPunct="1">
              <a:lnSpc>
                <a:spcPct val="90000"/>
              </a:lnSpc>
              <a:spcBef>
                <a:spcPts val="1000"/>
              </a:spcBef>
              <a:buFont typeface="+mj-lt"/>
              <a:buNone/>
              <a:defRPr lang="da-DK" sz="4000" kern="1200" smtClean="0">
                <a:solidFill>
                  <a:srgbClr val="333333"/>
                </a:solidFill>
                <a:latin typeface="+mn-lt"/>
                <a:ea typeface="+mn-ea"/>
                <a:cs typeface="+mn-cs"/>
              </a:defRPr>
            </a:lvl4pPr>
            <a:lvl5pPr marL="0" indent="0" algn="l" defTabSz="1828526" rtl="0" eaLnBrk="1" latinLnBrk="0" hangingPunct="1">
              <a:lnSpc>
                <a:spcPct val="90000"/>
              </a:lnSpc>
              <a:spcBef>
                <a:spcPts val="1000"/>
              </a:spcBef>
              <a:buFont typeface="+mj-lt"/>
              <a:buNone/>
              <a:defRPr lang="da-DK" sz="4000" kern="1200">
                <a:solidFill>
                  <a:srgbClr val="333333"/>
                </a:solidFill>
                <a:latin typeface="+mn-lt"/>
                <a:ea typeface="+mn-ea"/>
                <a:cs typeface="+mn-cs"/>
              </a:defRPr>
            </a:lvl5pPr>
            <a:lvl6pPr marL="5028446" indent="-457131" algn="l" defTabSz="1828526"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708" indent="-457131" algn="l" defTabSz="1828526"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971" indent="-457131" algn="l" defTabSz="1828526"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1234" indent="-457131" algn="l" defTabSz="1828526"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endParaRPr lang="en-US" sz="2000"/>
          </a:p>
        </p:txBody>
      </p:sp>
      <p:sp>
        <p:nvSpPr>
          <p:cNvPr id="6" name="Text Placeholder 3">
            <a:extLst>
              <a:ext uri="{FF2B5EF4-FFF2-40B4-BE49-F238E27FC236}">
                <a16:creationId xmlns:a16="http://schemas.microsoft.com/office/drawing/2014/main" id="{87C07B63-EACC-4909-A66E-B5E325E89B05}"/>
              </a:ext>
            </a:extLst>
          </p:cNvPr>
          <p:cNvSpPr txBox="1">
            <a:spLocks/>
          </p:cNvSpPr>
          <p:nvPr/>
        </p:nvSpPr>
        <p:spPr>
          <a:xfrm>
            <a:off x="8601387" y="2210588"/>
            <a:ext cx="3046646" cy="3941366"/>
          </a:xfrm>
          <a:prstGeom prst="rect">
            <a:avLst/>
          </a:prstGeom>
        </p:spPr>
        <p:txBody>
          <a:bodyPr vert="horz" lIns="45725" tIns="22863" rIns="45725" bIns="22863" rtlCol="0">
            <a:noAutofit/>
          </a:bodyPr>
          <a:lstStyle>
            <a:lvl1pPr marL="0" indent="0" algn="l" defTabSz="1828526" rtl="0" eaLnBrk="1" latinLnBrk="0" hangingPunct="1">
              <a:lnSpc>
                <a:spcPct val="90000"/>
              </a:lnSpc>
              <a:spcBef>
                <a:spcPts val="2000"/>
              </a:spcBef>
              <a:buFont typeface="+mj-lt"/>
              <a:buNone/>
              <a:defRPr lang="da-DK" sz="4000" kern="1200" smtClean="0">
                <a:solidFill>
                  <a:srgbClr val="333333"/>
                </a:solidFill>
                <a:latin typeface="+mn-lt"/>
                <a:ea typeface="+mn-ea"/>
                <a:cs typeface="+mn-cs"/>
              </a:defRPr>
            </a:lvl1pPr>
            <a:lvl2pPr marL="0" indent="0" algn="l" defTabSz="1828526" rtl="0" eaLnBrk="1" latinLnBrk="0" hangingPunct="1">
              <a:lnSpc>
                <a:spcPct val="90000"/>
              </a:lnSpc>
              <a:spcBef>
                <a:spcPts val="1000"/>
              </a:spcBef>
              <a:buFont typeface="+mj-lt"/>
              <a:buNone/>
              <a:defRPr lang="da-DK" sz="4000" kern="1200" smtClean="0">
                <a:solidFill>
                  <a:srgbClr val="333333"/>
                </a:solidFill>
                <a:latin typeface="+mn-lt"/>
                <a:ea typeface="+mn-ea"/>
                <a:cs typeface="+mn-cs"/>
              </a:defRPr>
            </a:lvl2pPr>
            <a:lvl3pPr marL="0" indent="0" algn="l" defTabSz="1828526" rtl="0" eaLnBrk="1" latinLnBrk="0" hangingPunct="1">
              <a:lnSpc>
                <a:spcPct val="90000"/>
              </a:lnSpc>
              <a:spcBef>
                <a:spcPts val="1000"/>
              </a:spcBef>
              <a:buFont typeface="+mj-lt"/>
              <a:buNone/>
              <a:defRPr lang="da-DK" sz="4000" kern="1200" smtClean="0">
                <a:solidFill>
                  <a:srgbClr val="333333"/>
                </a:solidFill>
                <a:latin typeface="+mn-lt"/>
                <a:ea typeface="+mn-ea"/>
                <a:cs typeface="+mn-cs"/>
              </a:defRPr>
            </a:lvl3pPr>
            <a:lvl4pPr marL="0" indent="0" algn="l" defTabSz="1828526" rtl="0" eaLnBrk="1" latinLnBrk="0" hangingPunct="1">
              <a:lnSpc>
                <a:spcPct val="90000"/>
              </a:lnSpc>
              <a:spcBef>
                <a:spcPts val="1000"/>
              </a:spcBef>
              <a:buFont typeface="+mj-lt"/>
              <a:buNone/>
              <a:defRPr lang="da-DK" sz="4000" kern="1200" smtClean="0">
                <a:solidFill>
                  <a:srgbClr val="333333"/>
                </a:solidFill>
                <a:latin typeface="+mn-lt"/>
                <a:ea typeface="+mn-ea"/>
                <a:cs typeface="+mn-cs"/>
              </a:defRPr>
            </a:lvl4pPr>
            <a:lvl5pPr marL="0" indent="0" algn="l" defTabSz="1828526" rtl="0" eaLnBrk="1" latinLnBrk="0" hangingPunct="1">
              <a:lnSpc>
                <a:spcPct val="90000"/>
              </a:lnSpc>
              <a:spcBef>
                <a:spcPts val="1000"/>
              </a:spcBef>
              <a:buFont typeface="+mj-lt"/>
              <a:buNone/>
              <a:defRPr lang="da-DK" sz="4000" kern="1200">
                <a:solidFill>
                  <a:srgbClr val="333333"/>
                </a:solidFill>
                <a:latin typeface="+mn-lt"/>
                <a:ea typeface="+mn-ea"/>
                <a:cs typeface="+mn-cs"/>
              </a:defRPr>
            </a:lvl5pPr>
            <a:lvl6pPr marL="5028446" indent="-457131" algn="l" defTabSz="1828526"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708" indent="-457131" algn="l" defTabSz="1828526"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971" indent="-457131" algn="l" defTabSz="1828526"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1234" indent="-457131" algn="l" defTabSz="1828526"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endParaRPr lang="en-US" sz="2000"/>
          </a:p>
        </p:txBody>
      </p:sp>
      <p:sp>
        <p:nvSpPr>
          <p:cNvPr id="7" name="Rectangle 6">
            <a:extLst>
              <a:ext uri="{FF2B5EF4-FFF2-40B4-BE49-F238E27FC236}">
                <a16:creationId xmlns:a16="http://schemas.microsoft.com/office/drawing/2014/main" id="{41BE9C2F-1866-4F1A-8FD9-B20174B633F6}"/>
              </a:ext>
            </a:extLst>
          </p:cNvPr>
          <p:cNvSpPr/>
          <p:nvPr/>
        </p:nvSpPr>
        <p:spPr>
          <a:xfrm>
            <a:off x="8496342" y="2210588"/>
            <a:ext cx="3310406" cy="2877711"/>
          </a:xfrm>
          <a:prstGeom prst="rect">
            <a:avLst/>
          </a:prstGeom>
          <a:solidFill>
            <a:schemeClr val="accent2">
              <a:lumMod val="20000"/>
              <a:lumOff val="80000"/>
            </a:schemeClr>
          </a:solidFill>
        </p:spPr>
        <p:txBody>
          <a:bodyPr wrap="square">
            <a:spAutoFit/>
          </a:bodyPr>
          <a:lstStyle/>
          <a:p>
            <a:pPr>
              <a:spcAft>
                <a:spcPts val="300"/>
              </a:spcAft>
            </a:pPr>
            <a:r>
              <a:rPr lang="en-US" sz="1600">
                <a:ea typeface="Century Gothic" panose="020B0502020202020204" pitchFamily="34" charset="0"/>
                <a:cs typeface="Times New Roman" panose="02020603050405020304" pitchFamily="18" charset="0"/>
              </a:rPr>
              <a:t>A data owner owns a clearly defined set of data/information. E.g. Salary information, customer contracts, configuration management information.</a:t>
            </a:r>
          </a:p>
          <a:p>
            <a:pPr>
              <a:spcAft>
                <a:spcPts val="300"/>
              </a:spcAft>
            </a:pPr>
            <a:endParaRPr lang="en-US" sz="1600">
              <a:ea typeface="Century Gothic" panose="020B0502020202020204" pitchFamily="34" charset="0"/>
              <a:cs typeface="Times New Roman" panose="02020603050405020304" pitchFamily="18" charset="0"/>
            </a:endParaRPr>
          </a:p>
          <a:p>
            <a:pPr>
              <a:spcAft>
                <a:spcPts val="300"/>
              </a:spcAft>
            </a:pPr>
            <a:r>
              <a:rPr lang="en-US" sz="1600">
                <a:ea typeface="Century Gothic" panose="020B0502020202020204" pitchFamily="34" charset="0"/>
                <a:cs typeface="Times New Roman" panose="02020603050405020304" pitchFamily="18" charset="0"/>
              </a:rPr>
              <a:t>Not all data/information has an owner appointed. In such cases it is the responsibility of system owners of data processing systems to ensure sufficient security.</a:t>
            </a:r>
          </a:p>
        </p:txBody>
      </p:sp>
      <p:sp>
        <p:nvSpPr>
          <p:cNvPr id="8" name="TextBox 7">
            <a:extLst>
              <a:ext uri="{FF2B5EF4-FFF2-40B4-BE49-F238E27FC236}">
                <a16:creationId xmlns:a16="http://schemas.microsoft.com/office/drawing/2014/main" id="{1344C8ED-DF03-44E8-A80E-AA55E605DF32}"/>
              </a:ext>
            </a:extLst>
          </p:cNvPr>
          <p:cNvSpPr txBox="1"/>
          <p:nvPr/>
        </p:nvSpPr>
        <p:spPr>
          <a:xfrm>
            <a:off x="89" y="0"/>
            <a:ext cx="1723549" cy="230832"/>
          </a:xfrm>
          <a:prstGeom prst="rect">
            <a:avLst/>
          </a:prstGeom>
          <a:noFill/>
        </p:spPr>
        <p:txBody>
          <a:bodyPr wrap="none" rtlCol="0">
            <a:spAutoFit/>
          </a:bodyPr>
          <a:lstStyle/>
          <a:p>
            <a:r>
              <a:rPr lang="en-US" sz="900">
                <a:solidFill>
                  <a:srgbClr val="0026FF"/>
                </a:solidFill>
              </a:rPr>
              <a:t>What does this mean for me as…</a:t>
            </a:r>
          </a:p>
        </p:txBody>
      </p:sp>
    </p:spTree>
    <p:extLst>
      <p:ext uri="{BB962C8B-B14F-4D97-AF65-F5344CB8AC3E}">
        <p14:creationId xmlns:p14="http://schemas.microsoft.com/office/powerpoint/2010/main" val="24141708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BF6C2AF-FF79-49AF-A526-2BF159341DA0}"/>
              </a:ext>
            </a:extLst>
          </p:cNvPr>
          <p:cNvSpPr>
            <a:spLocks noGrp="1"/>
          </p:cNvSpPr>
          <p:nvPr>
            <p:ph type="sldNum" sz="quarter" idx="12"/>
          </p:nvPr>
        </p:nvSpPr>
        <p:spPr/>
        <p:txBody>
          <a:bodyPr/>
          <a:lstStyle/>
          <a:p>
            <a:endParaRPr lang="da-DK" dirty="0"/>
          </a:p>
        </p:txBody>
      </p:sp>
      <p:sp>
        <p:nvSpPr>
          <p:cNvPr id="2" name="Title 1">
            <a:extLst>
              <a:ext uri="{FF2B5EF4-FFF2-40B4-BE49-F238E27FC236}">
                <a16:creationId xmlns:a16="http://schemas.microsoft.com/office/drawing/2014/main" id="{51419D1C-DB0A-4C33-8B84-8AD0B4B3F56E}"/>
              </a:ext>
            </a:extLst>
          </p:cNvPr>
          <p:cNvSpPr>
            <a:spLocks noGrp="1"/>
          </p:cNvSpPr>
          <p:nvPr>
            <p:ph type="title" idx="4294967295"/>
          </p:nvPr>
        </p:nvSpPr>
        <p:spPr>
          <a:xfrm>
            <a:off x="2217738" y="706438"/>
            <a:ext cx="9974262" cy="1192212"/>
          </a:xfrm>
        </p:spPr>
        <p:txBody>
          <a:bodyPr/>
          <a:lstStyle/>
          <a:p>
            <a:r>
              <a:rPr lang="en-US"/>
              <a:t>Contract owner</a:t>
            </a:r>
          </a:p>
        </p:txBody>
      </p:sp>
      <p:sp>
        <p:nvSpPr>
          <p:cNvPr id="4" name="Text Placeholder 3">
            <a:extLst>
              <a:ext uri="{FF2B5EF4-FFF2-40B4-BE49-F238E27FC236}">
                <a16:creationId xmlns:a16="http://schemas.microsoft.com/office/drawing/2014/main" id="{84A2A831-FAD0-488A-A905-902B0737B4D5}"/>
              </a:ext>
            </a:extLst>
          </p:cNvPr>
          <p:cNvSpPr>
            <a:spLocks noGrp="1"/>
          </p:cNvSpPr>
          <p:nvPr>
            <p:ph type="body" sz="quarter" idx="4294967295"/>
          </p:nvPr>
        </p:nvSpPr>
        <p:spPr>
          <a:xfrm>
            <a:off x="0" y="2209800"/>
            <a:ext cx="7145338" cy="3941763"/>
          </a:xfrm>
        </p:spPr>
        <p:txBody>
          <a:bodyPr/>
          <a:lstStyle/>
          <a:p>
            <a:pPr marL="285807" indent="-285807">
              <a:buFont typeface="Arial" panose="020B0604020202020204" pitchFamily="34" charset="0"/>
              <a:buChar char="•"/>
            </a:pPr>
            <a:r>
              <a:rPr lang="en-US" sz="1800"/>
              <a:t>Involving Purchase and License Management in contractual negotiations</a:t>
            </a:r>
          </a:p>
          <a:p>
            <a:pPr marL="285807" indent="-285807">
              <a:buFont typeface="Arial" panose="020B0604020202020204" pitchFamily="34" charset="0"/>
              <a:buChar char="•"/>
            </a:pPr>
            <a:r>
              <a:rPr lang="en-US" sz="1800"/>
              <a:t>Involving Information security for security approval before a vendor is granted access to Itadel system/information</a:t>
            </a:r>
          </a:p>
          <a:p>
            <a:pPr marL="285807" indent="-285807">
              <a:buFont typeface="Arial" panose="020B0604020202020204" pitchFamily="34" charset="0"/>
              <a:buChar char="•"/>
            </a:pPr>
            <a:r>
              <a:rPr lang="en-US" sz="1800"/>
              <a:t>Involving Information Security if a Data Processing Agreement is deemed not necessary or non-standard</a:t>
            </a:r>
          </a:p>
          <a:p>
            <a:pPr marL="285807" indent="-285807">
              <a:buFont typeface="Arial" panose="020B0604020202020204" pitchFamily="34" charset="0"/>
              <a:buChar char="•"/>
            </a:pPr>
            <a:r>
              <a:rPr lang="en-US" sz="1800"/>
              <a:t>Defining and implementing metrics to monitor vendor services</a:t>
            </a:r>
          </a:p>
          <a:p>
            <a:pPr marL="285807" indent="-285807">
              <a:buFont typeface="Arial" panose="020B0604020202020204" pitchFamily="34" charset="0"/>
              <a:buChar char="•"/>
            </a:pPr>
            <a:r>
              <a:rPr lang="en-US" sz="1800"/>
              <a:t>Requesting relevant sources to provide input to vendor evaluation process</a:t>
            </a:r>
          </a:p>
          <a:p>
            <a:pPr marL="285807" indent="-285807">
              <a:buFont typeface="Arial" panose="020B0604020202020204" pitchFamily="34" charset="0"/>
              <a:buChar char="•"/>
            </a:pPr>
            <a:r>
              <a:rPr lang="en-US" sz="1800"/>
              <a:t>Evaluating vendor services and relationship (annually or upon significant incidents)</a:t>
            </a:r>
          </a:p>
          <a:p>
            <a:pPr marL="285807" indent="-285807">
              <a:buFont typeface="Arial" panose="020B0604020202020204" pitchFamily="34" charset="0"/>
              <a:buChar char="•"/>
            </a:pPr>
            <a:r>
              <a:rPr lang="en-US" sz="1800"/>
              <a:t>Formal risk assessment (at least annually or upon significant incidents)</a:t>
            </a:r>
          </a:p>
        </p:txBody>
      </p:sp>
      <p:sp>
        <p:nvSpPr>
          <p:cNvPr id="5" name="Rectangle 4">
            <a:extLst>
              <a:ext uri="{FF2B5EF4-FFF2-40B4-BE49-F238E27FC236}">
                <a16:creationId xmlns:a16="http://schemas.microsoft.com/office/drawing/2014/main" id="{2B7E4A9F-F376-43BD-B59F-73B8447BF5F1}"/>
              </a:ext>
            </a:extLst>
          </p:cNvPr>
          <p:cNvSpPr/>
          <p:nvPr/>
        </p:nvSpPr>
        <p:spPr>
          <a:xfrm>
            <a:off x="8496342" y="2210588"/>
            <a:ext cx="3310406" cy="830997"/>
          </a:xfrm>
          <a:prstGeom prst="rect">
            <a:avLst/>
          </a:prstGeom>
          <a:solidFill>
            <a:schemeClr val="accent2">
              <a:lumMod val="20000"/>
              <a:lumOff val="80000"/>
            </a:schemeClr>
          </a:solidFill>
        </p:spPr>
        <p:txBody>
          <a:bodyPr wrap="square">
            <a:spAutoFit/>
          </a:bodyPr>
          <a:lstStyle/>
          <a:p>
            <a:pPr>
              <a:spcAft>
                <a:spcPts val="300"/>
              </a:spcAft>
            </a:pPr>
            <a:r>
              <a:rPr lang="en-US" sz="1600">
                <a:ea typeface="Century Gothic" panose="020B0502020202020204" pitchFamily="34" charset="0"/>
                <a:cs typeface="Times New Roman" panose="02020603050405020304" pitchFamily="18" charset="0"/>
              </a:rPr>
              <a:t>Contract owner is appointed by Head of (purchasing) department before a new vendor agreement is signed.</a:t>
            </a:r>
          </a:p>
        </p:txBody>
      </p:sp>
    </p:spTree>
    <p:extLst>
      <p:ext uri="{BB962C8B-B14F-4D97-AF65-F5344CB8AC3E}">
        <p14:creationId xmlns:p14="http://schemas.microsoft.com/office/powerpoint/2010/main" val="27591286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D104EB-B404-498C-AEEB-65CCD6CE9497}"/>
              </a:ext>
            </a:extLst>
          </p:cNvPr>
          <p:cNvSpPr>
            <a:spLocks noGrp="1"/>
          </p:cNvSpPr>
          <p:nvPr>
            <p:ph type="sldNum" sz="quarter" idx="12"/>
          </p:nvPr>
        </p:nvSpPr>
        <p:spPr/>
        <p:txBody>
          <a:bodyPr/>
          <a:lstStyle/>
          <a:p>
            <a:fld id="{4DA582A6-D5FF-452E-B9C9-1B8F50946106}" type="slidenum">
              <a:rPr lang="da-DK" smtClean="0"/>
              <a:pPr/>
              <a:t>65</a:t>
            </a:fld>
            <a:endParaRPr lang="da-DK"/>
          </a:p>
        </p:txBody>
      </p:sp>
      <p:sp>
        <p:nvSpPr>
          <p:cNvPr id="4" name="Title 1">
            <a:extLst>
              <a:ext uri="{FF2B5EF4-FFF2-40B4-BE49-F238E27FC236}">
                <a16:creationId xmlns:a16="http://schemas.microsoft.com/office/drawing/2014/main" id="{1428BA9F-9359-402A-B685-9D79ED796835}"/>
              </a:ext>
            </a:extLst>
          </p:cNvPr>
          <p:cNvSpPr txBox="1">
            <a:spLocks/>
          </p:cNvSpPr>
          <p:nvPr/>
        </p:nvSpPr>
        <p:spPr>
          <a:xfrm>
            <a:off x="1190851" y="373706"/>
            <a:ext cx="10248608" cy="1499388"/>
          </a:xfrm>
          <a:prstGeom prst="rect">
            <a:avLst/>
          </a:prstGeom>
        </p:spPr>
        <p:txBody>
          <a:bodyPr/>
          <a:lstStyle>
            <a:lvl1pPr algn="l" defTabSz="1828526" rtl="0" eaLnBrk="1" latinLnBrk="0" hangingPunct="1">
              <a:lnSpc>
                <a:spcPct val="90000"/>
              </a:lnSpc>
              <a:spcBef>
                <a:spcPct val="0"/>
              </a:spcBef>
              <a:buNone/>
              <a:defRPr sz="8000" b="1" kern="1200">
                <a:solidFill>
                  <a:schemeClr val="tx1"/>
                </a:solidFill>
                <a:latin typeface="+mj-lt"/>
                <a:ea typeface="+mj-ea"/>
                <a:cs typeface="+mj-cs"/>
              </a:defRPr>
            </a:lvl1pPr>
          </a:lstStyle>
          <a:p>
            <a:r>
              <a:rPr lang="da-DK" sz="4001"/>
              <a:t>Datamodel System</a:t>
            </a:r>
          </a:p>
        </p:txBody>
      </p:sp>
      <p:sp>
        <p:nvSpPr>
          <p:cNvPr id="44" name="Rectangle 43">
            <a:extLst>
              <a:ext uri="{FF2B5EF4-FFF2-40B4-BE49-F238E27FC236}">
                <a16:creationId xmlns:a16="http://schemas.microsoft.com/office/drawing/2014/main" id="{DCC10E0C-CA07-41FF-A494-84C3BABB0F46}"/>
              </a:ext>
            </a:extLst>
          </p:cNvPr>
          <p:cNvSpPr/>
          <p:nvPr/>
        </p:nvSpPr>
        <p:spPr>
          <a:xfrm>
            <a:off x="4680935" y="1013624"/>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solidFill>
                  <a:schemeClr val="tx1"/>
                </a:solidFill>
              </a:rPr>
              <a:t>Service</a:t>
            </a:r>
          </a:p>
        </p:txBody>
      </p:sp>
      <p:sp>
        <p:nvSpPr>
          <p:cNvPr id="45" name="Rectangle 44">
            <a:extLst>
              <a:ext uri="{FF2B5EF4-FFF2-40B4-BE49-F238E27FC236}">
                <a16:creationId xmlns:a16="http://schemas.microsoft.com/office/drawing/2014/main" id="{23AD581E-BD26-4AE9-93EA-89930778E704}"/>
              </a:ext>
            </a:extLst>
          </p:cNvPr>
          <p:cNvSpPr/>
          <p:nvPr/>
        </p:nvSpPr>
        <p:spPr>
          <a:xfrm>
            <a:off x="4675579" y="2021242"/>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err="1">
                <a:solidFill>
                  <a:schemeClr val="tx1"/>
                </a:solidFill>
              </a:rPr>
              <a:t>Process</a:t>
            </a:r>
            <a:endParaRPr lang="da-DK" sz="900">
              <a:solidFill>
                <a:schemeClr val="tx1"/>
              </a:solidFill>
            </a:endParaRPr>
          </a:p>
        </p:txBody>
      </p:sp>
      <p:sp>
        <p:nvSpPr>
          <p:cNvPr id="46" name="Rectangle 45">
            <a:extLst>
              <a:ext uri="{FF2B5EF4-FFF2-40B4-BE49-F238E27FC236}">
                <a16:creationId xmlns:a16="http://schemas.microsoft.com/office/drawing/2014/main" id="{840F225B-20E3-4FDD-A894-43A2C3D8C288}"/>
              </a:ext>
            </a:extLst>
          </p:cNvPr>
          <p:cNvSpPr/>
          <p:nvPr/>
        </p:nvSpPr>
        <p:spPr>
          <a:xfrm>
            <a:off x="6626890" y="1377783"/>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tx1"/>
                </a:solidFill>
              </a:rPr>
              <a:t>Data</a:t>
            </a:r>
          </a:p>
        </p:txBody>
      </p:sp>
      <p:sp>
        <p:nvSpPr>
          <p:cNvPr id="47" name="Rectangle 46">
            <a:extLst>
              <a:ext uri="{FF2B5EF4-FFF2-40B4-BE49-F238E27FC236}">
                <a16:creationId xmlns:a16="http://schemas.microsoft.com/office/drawing/2014/main" id="{51DEF7B4-91B9-4AAD-893D-A1D36429284C}"/>
              </a:ext>
            </a:extLst>
          </p:cNvPr>
          <p:cNvSpPr/>
          <p:nvPr/>
        </p:nvSpPr>
        <p:spPr>
          <a:xfrm>
            <a:off x="3169690" y="3029501"/>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solidFill>
                  <a:schemeClr val="tx1"/>
                </a:solidFill>
              </a:rPr>
              <a:t>System </a:t>
            </a:r>
            <a:r>
              <a:rPr lang="da-DK" sz="900" err="1">
                <a:solidFill>
                  <a:schemeClr val="tx1"/>
                </a:solidFill>
              </a:rPr>
              <a:t>Owner</a:t>
            </a:r>
            <a:endParaRPr lang="da-DK" sz="900">
              <a:solidFill>
                <a:schemeClr val="tx1"/>
              </a:solidFill>
            </a:endParaRPr>
          </a:p>
        </p:txBody>
      </p:sp>
      <p:sp>
        <p:nvSpPr>
          <p:cNvPr id="48" name="Rectangle 47">
            <a:extLst>
              <a:ext uri="{FF2B5EF4-FFF2-40B4-BE49-F238E27FC236}">
                <a16:creationId xmlns:a16="http://schemas.microsoft.com/office/drawing/2014/main" id="{01E0D0E9-49CA-4BD1-B178-F2B87598170E}"/>
              </a:ext>
            </a:extLst>
          </p:cNvPr>
          <p:cNvSpPr/>
          <p:nvPr/>
        </p:nvSpPr>
        <p:spPr>
          <a:xfrm>
            <a:off x="4675579" y="3033079"/>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solidFill>
                  <a:schemeClr val="tx1"/>
                </a:solidFill>
              </a:rPr>
              <a:t>System</a:t>
            </a:r>
          </a:p>
        </p:txBody>
      </p:sp>
      <p:sp>
        <p:nvSpPr>
          <p:cNvPr id="49" name="Rectangle 48">
            <a:extLst>
              <a:ext uri="{FF2B5EF4-FFF2-40B4-BE49-F238E27FC236}">
                <a16:creationId xmlns:a16="http://schemas.microsoft.com/office/drawing/2014/main" id="{F9FB09ED-49D7-4133-9DE4-E3C628D94000}"/>
              </a:ext>
            </a:extLst>
          </p:cNvPr>
          <p:cNvSpPr/>
          <p:nvPr/>
        </p:nvSpPr>
        <p:spPr>
          <a:xfrm>
            <a:off x="6626890" y="3198636"/>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solidFill>
                  <a:schemeClr val="tx1"/>
                </a:solidFill>
              </a:rPr>
              <a:t>SW</a:t>
            </a:r>
          </a:p>
        </p:txBody>
      </p:sp>
      <p:sp>
        <p:nvSpPr>
          <p:cNvPr id="50" name="Rectangle 49">
            <a:extLst>
              <a:ext uri="{FF2B5EF4-FFF2-40B4-BE49-F238E27FC236}">
                <a16:creationId xmlns:a16="http://schemas.microsoft.com/office/drawing/2014/main" id="{AC70E78A-B455-4545-8B8F-5066CF331AB3}"/>
              </a:ext>
            </a:extLst>
          </p:cNvPr>
          <p:cNvSpPr/>
          <p:nvPr/>
        </p:nvSpPr>
        <p:spPr>
          <a:xfrm>
            <a:off x="3221013" y="4650613"/>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tx1"/>
                </a:solidFill>
              </a:rPr>
              <a:t>Operational procedures</a:t>
            </a:r>
          </a:p>
        </p:txBody>
      </p:sp>
      <p:sp>
        <p:nvSpPr>
          <p:cNvPr id="51" name="Rectangle 50">
            <a:extLst>
              <a:ext uri="{FF2B5EF4-FFF2-40B4-BE49-F238E27FC236}">
                <a16:creationId xmlns:a16="http://schemas.microsoft.com/office/drawing/2014/main" id="{1F0545B9-6210-4234-842F-6D0E6DF39559}"/>
              </a:ext>
            </a:extLst>
          </p:cNvPr>
          <p:cNvSpPr/>
          <p:nvPr/>
        </p:nvSpPr>
        <p:spPr>
          <a:xfrm>
            <a:off x="8076897" y="3198636"/>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tx1"/>
                </a:solidFill>
              </a:rPr>
              <a:t>License</a:t>
            </a:r>
          </a:p>
        </p:txBody>
      </p:sp>
      <p:sp>
        <p:nvSpPr>
          <p:cNvPr id="52" name="Rectangle 51">
            <a:extLst>
              <a:ext uri="{FF2B5EF4-FFF2-40B4-BE49-F238E27FC236}">
                <a16:creationId xmlns:a16="http://schemas.microsoft.com/office/drawing/2014/main" id="{5C14234B-4D30-46AD-9EAB-BC37E910F0AA}"/>
              </a:ext>
            </a:extLst>
          </p:cNvPr>
          <p:cNvSpPr/>
          <p:nvPr/>
        </p:nvSpPr>
        <p:spPr>
          <a:xfrm>
            <a:off x="6626890" y="2267762"/>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tx1"/>
                </a:solidFill>
              </a:rPr>
              <a:t>CI</a:t>
            </a:r>
          </a:p>
        </p:txBody>
      </p:sp>
      <p:pic>
        <p:nvPicPr>
          <p:cNvPr id="53" name="Picture 9" descr="MCj04339490000[1]">
            <a:extLst>
              <a:ext uri="{FF2B5EF4-FFF2-40B4-BE49-F238E27FC236}">
                <a16:creationId xmlns:a16="http://schemas.microsoft.com/office/drawing/2014/main" id="{951CD571-61D2-45A1-B5B8-1C2721E1D65A}"/>
              </a:ext>
            </a:extLst>
          </p:cNvPr>
          <p:cNvPicPr>
            <a:picLocks noChangeAspect="1" noChangeArrowheads="1"/>
          </p:cNvPicPr>
          <p:nvPr/>
        </p:nvPicPr>
        <p:blipFill>
          <a:blip r:embed="rId2" cstate="print"/>
          <a:srcRect/>
          <a:stretch>
            <a:fillRect/>
          </a:stretch>
        </p:blipFill>
        <p:spPr bwMode="auto">
          <a:xfrm>
            <a:off x="2859908" y="2752189"/>
            <a:ext cx="509897" cy="548259"/>
          </a:xfrm>
          <a:prstGeom prst="rect">
            <a:avLst/>
          </a:prstGeom>
          <a:noFill/>
          <a:ln w="9525">
            <a:noFill/>
            <a:miter lim="800000"/>
            <a:headEnd/>
            <a:tailEnd/>
          </a:ln>
        </p:spPr>
      </p:pic>
      <p:pic>
        <p:nvPicPr>
          <p:cNvPr id="54" name="Picture 53" descr="MCj04339530000[1]">
            <a:extLst>
              <a:ext uri="{FF2B5EF4-FFF2-40B4-BE49-F238E27FC236}">
                <a16:creationId xmlns:a16="http://schemas.microsoft.com/office/drawing/2014/main" id="{DFE3EF2C-691A-433C-92D7-C5CC1A929664}"/>
              </a:ext>
            </a:extLst>
          </p:cNvPr>
          <p:cNvPicPr>
            <a:picLocks noChangeAspect="1" noChangeArrowheads="1"/>
          </p:cNvPicPr>
          <p:nvPr/>
        </p:nvPicPr>
        <p:blipFill>
          <a:blip r:embed="rId3" cstate="print"/>
          <a:srcRect/>
          <a:stretch>
            <a:fillRect/>
          </a:stretch>
        </p:blipFill>
        <p:spPr bwMode="auto">
          <a:xfrm>
            <a:off x="5426664" y="618956"/>
            <a:ext cx="481925" cy="518688"/>
          </a:xfrm>
          <a:prstGeom prst="rect">
            <a:avLst/>
          </a:prstGeom>
          <a:noFill/>
          <a:ln w="9525">
            <a:noFill/>
            <a:miter lim="800000"/>
            <a:headEnd/>
            <a:tailEnd/>
          </a:ln>
        </p:spPr>
      </p:pic>
      <p:sp>
        <p:nvSpPr>
          <p:cNvPr id="58" name="Rectangle 57">
            <a:extLst>
              <a:ext uri="{FF2B5EF4-FFF2-40B4-BE49-F238E27FC236}">
                <a16:creationId xmlns:a16="http://schemas.microsoft.com/office/drawing/2014/main" id="{B026BB79-FB35-4336-8E21-84B15D1FB203}"/>
              </a:ext>
            </a:extLst>
          </p:cNvPr>
          <p:cNvSpPr/>
          <p:nvPr/>
        </p:nvSpPr>
        <p:spPr>
          <a:xfrm>
            <a:off x="4675579" y="4650613"/>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dirty="0">
                <a:solidFill>
                  <a:schemeClr val="tx1"/>
                </a:solidFill>
              </a:rPr>
              <a:t>D/R Plan</a:t>
            </a:r>
          </a:p>
        </p:txBody>
      </p:sp>
      <p:pic>
        <p:nvPicPr>
          <p:cNvPr id="76" name="Picture 14" descr="j0434888">
            <a:extLst>
              <a:ext uri="{FF2B5EF4-FFF2-40B4-BE49-F238E27FC236}">
                <a16:creationId xmlns:a16="http://schemas.microsoft.com/office/drawing/2014/main" id="{F8F8785A-E29C-47B2-86DE-8B7190934666}"/>
              </a:ext>
            </a:extLst>
          </p:cNvPr>
          <p:cNvPicPr>
            <a:picLocks noChangeAspect="1" noChangeArrowheads="1"/>
          </p:cNvPicPr>
          <p:nvPr/>
        </p:nvPicPr>
        <p:blipFill>
          <a:blip r:embed="rId4" cstate="print"/>
          <a:srcRect/>
          <a:stretch>
            <a:fillRect/>
          </a:stretch>
        </p:blipFill>
        <p:spPr bwMode="auto">
          <a:xfrm>
            <a:off x="4402791" y="1825190"/>
            <a:ext cx="481125" cy="517889"/>
          </a:xfrm>
          <a:prstGeom prst="rect">
            <a:avLst/>
          </a:prstGeom>
          <a:noFill/>
          <a:ln w="9525">
            <a:noFill/>
            <a:miter lim="800000"/>
            <a:headEnd/>
            <a:tailEnd/>
          </a:ln>
        </p:spPr>
      </p:pic>
      <p:sp>
        <p:nvSpPr>
          <p:cNvPr id="77" name="Rectangle 76">
            <a:extLst>
              <a:ext uri="{FF2B5EF4-FFF2-40B4-BE49-F238E27FC236}">
                <a16:creationId xmlns:a16="http://schemas.microsoft.com/office/drawing/2014/main" id="{0981F74E-6E9A-46A8-B2FC-031CFE0E1863}"/>
              </a:ext>
            </a:extLst>
          </p:cNvPr>
          <p:cNvSpPr/>
          <p:nvPr/>
        </p:nvSpPr>
        <p:spPr>
          <a:xfrm>
            <a:off x="1661907" y="4650613"/>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000">
                <a:solidFill>
                  <a:schemeClr val="tx1"/>
                </a:solidFill>
              </a:rPr>
              <a:t>Installation </a:t>
            </a:r>
            <a:r>
              <a:rPr lang="da-DK" sz="1000" err="1">
                <a:solidFill>
                  <a:schemeClr val="tx1"/>
                </a:solidFill>
              </a:rPr>
              <a:t>documentation</a:t>
            </a:r>
            <a:endParaRPr lang="da-DK" sz="1000">
              <a:solidFill>
                <a:schemeClr val="tx1"/>
              </a:solidFill>
            </a:endParaRPr>
          </a:p>
        </p:txBody>
      </p:sp>
      <p:sp>
        <p:nvSpPr>
          <p:cNvPr id="79" name="Rectangle 78">
            <a:extLst>
              <a:ext uri="{FF2B5EF4-FFF2-40B4-BE49-F238E27FC236}">
                <a16:creationId xmlns:a16="http://schemas.microsoft.com/office/drawing/2014/main" id="{9F4014B2-DC05-4AA6-8C25-B5FF4C2BD100}"/>
              </a:ext>
            </a:extLst>
          </p:cNvPr>
          <p:cNvSpPr/>
          <p:nvPr/>
        </p:nvSpPr>
        <p:spPr>
          <a:xfrm>
            <a:off x="6130145" y="4650613"/>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000">
                <a:solidFill>
                  <a:schemeClr val="tx1"/>
                </a:solidFill>
              </a:rPr>
              <a:t>Test </a:t>
            </a:r>
            <a:r>
              <a:rPr lang="da-DK" sz="1000" err="1">
                <a:solidFill>
                  <a:schemeClr val="tx1"/>
                </a:solidFill>
              </a:rPr>
              <a:t>documentation</a:t>
            </a:r>
            <a:endParaRPr lang="da-DK" sz="1000">
              <a:solidFill>
                <a:schemeClr val="tx1"/>
              </a:solidFill>
            </a:endParaRPr>
          </a:p>
        </p:txBody>
      </p:sp>
      <p:sp>
        <p:nvSpPr>
          <p:cNvPr id="80" name="Rectangle 79">
            <a:extLst>
              <a:ext uri="{FF2B5EF4-FFF2-40B4-BE49-F238E27FC236}">
                <a16:creationId xmlns:a16="http://schemas.microsoft.com/office/drawing/2014/main" id="{79D1CB79-2A9F-4BBA-A9B5-4EE7D00AA3B9}"/>
              </a:ext>
            </a:extLst>
          </p:cNvPr>
          <p:cNvSpPr/>
          <p:nvPr/>
        </p:nvSpPr>
        <p:spPr>
          <a:xfrm>
            <a:off x="7612794" y="4650613"/>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800">
                <a:solidFill>
                  <a:schemeClr val="tx1"/>
                </a:solidFill>
              </a:rPr>
              <a:t>Deployment </a:t>
            </a:r>
            <a:r>
              <a:rPr lang="da-DK" sz="800" err="1">
                <a:solidFill>
                  <a:schemeClr val="tx1"/>
                </a:solidFill>
              </a:rPr>
              <a:t>documentation</a:t>
            </a:r>
            <a:endParaRPr lang="da-DK" sz="800">
              <a:solidFill>
                <a:schemeClr val="tx1"/>
              </a:solidFill>
            </a:endParaRPr>
          </a:p>
          <a:p>
            <a:pPr algn="ctr"/>
            <a:r>
              <a:rPr lang="da-DK" sz="800">
                <a:solidFill>
                  <a:schemeClr val="tx1"/>
                </a:solidFill>
              </a:rPr>
              <a:t>(&amp; </a:t>
            </a:r>
            <a:r>
              <a:rPr lang="da-DK" sz="800" err="1">
                <a:solidFill>
                  <a:schemeClr val="tx1"/>
                </a:solidFill>
              </a:rPr>
              <a:t>decommission</a:t>
            </a:r>
            <a:r>
              <a:rPr lang="da-DK" sz="900">
                <a:solidFill>
                  <a:schemeClr val="tx1"/>
                </a:solidFill>
              </a:rPr>
              <a:t>)</a:t>
            </a:r>
          </a:p>
        </p:txBody>
      </p:sp>
      <p:cxnSp>
        <p:nvCxnSpPr>
          <p:cNvPr id="11" name="Straight Connector 10">
            <a:extLst>
              <a:ext uri="{FF2B5EF4-FFF2-40B4-BE49-F238E27FC236}">
                <a16:creationId xmlns:a16="http://schemas.microsoft.com/office/drawing/2014/main" id="{269F1694-DBA7-4308-9D96-3D24A785744A}"/>
              </a:ext>
            </a:extLst>
          </p:cNvPr>
          <p:cNvCxnSpPr>
            <a:stCxn id="44" idx="2"/>
            <a:endCxn id="45" idx="0"/>
          </p:cNvCxnSpPr>
          <p:nvPr/>
        </p:nvCxnSpPr>
        <p:spPr>
          <a:xfrm flipH="1">
            <a:off x="5209681" y="1682212"/>
            <a:ext cx="5356" cy="339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2174D6-DEB1-4BFE-AC7C-C3A824F741A8}"/>
              </a:ext>
            </a:extLst>
          </p:cNvPr>
          <p:cNvCxnSpPr>
            <a:stCxn id="45" idx="2"/>
            <a:endCxn id="48" idx="0"/>
          </p:cNvCxnSpPr>
          <p:nvPr/>
        </p:nvCxnSpPr>
        <p:spPr>
          <a:xfrm>
            <a:off x="5209681" y="2689830"/>
            <a:ext cx="0" cy="343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DF1D943-98DE-4047-AE06-7530E79E30BE}"/>
              </a:ext>
            </a:extLst>
          </p:cNvPr>
          <p:cNvCxnSpPr>
            <a:stCxn id="48" idx="3"/>
          </p:cNvCxnSpPr>
          <p:nvPr/>
        </p:nvCxnSpPr>
        <p:spPr>
          <a:xfrm flipV="1">
            <a:off x="5743784" y="3363795"/>
            <a:ext cx="426044" cy="3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F2E7ACF-13E5-42F5-817F-C1F09F79170B}"/>
              </a:ext>
            </a:extLst>
          </p:cNvPr>
          <p:cNvCxnSpPr>
            <a:cxnSpLocks/>
          </p:cNvCxnSpPr>
          <p:nvPr/>
        </p:nvCxnSpPr>
        <p:spPr>
          <a:xfrm flipV="1">
            <a:off x="6181468" y="1729170"/>
            <a:ext cx="0" cy="1803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E6546A-45BA-4FF3-9E04-3CDBA8827BB6}"/>
              </a:ext>
            </a:extLst>
          </p:cNvPr>
          <p:cNvCxnSpPr>
            <a:endCxn id="46" idx="1"/>
          </p:cNvCxnSpPr>
          <p:nvPr/>
        </p:nvCxnSpPr>
        <p:spPr>
          <a:xfrm>
            <a:off x="6169828" y="1712077"/>
            <a:ext cx="4570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056E887-BEBB-46A8-AB5D-83C196660180}"/>
              </a:ext>
            </a:extLst>
          </p:cNvPr>
          <p:cNvCxnSpPr>
            <a:stCxn id="52" idx="1"/>
          </p:cNvCxnSpPr>
          <p:nvPr/>
        </p:nvCxnSpPr>
        <p:spPr>
          <a:xfrm flipH="1">
            <a:off x="6181468" y="2602056"/>
            <a:ext cx="4454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6D002F-0A5D-430A-B112-02B2A3A847B4}"/>
              </a:ext>
            </a:extLst>
          </p:cNvPr>
          <p:cNvCxnSpPr>
            <a:cxnSpLocks/>
            <a:stCxn id="49" idx="1"/>
          </p:cNvCxnSpPr>
          <p:nvPr/>
        </p:nvCxnSpPr>
        <p:spPr>
          <a:xfrm flipH="1">
            <a:off x="6181468" y="3532930"/>
            <a:ext cx="4454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A30C33C-F10A-4D55-B371-748E603334A4}"/>
              </a:ext>
            </a:extLst>
          </p:cNvPr>
          <p:cNvCxnSpPr>
            <a:stCxn id="49" idx="3"/>
            <a:endCxn id="51" idx="1"/>
          </p:cNvCxnSpPr>
          <p:nvPr/>
        </p:nvCxnSpPr>
        <p:spPr>
          <a:xfrm>
            <a:off x="7695095" y="3532930"/>
            <a:ext cx="3818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A62BE4-3FF2-4C3A-BF77-339F97F601A7}"/>
              </a:ext>
            </a:extLst>
          </p:cNvPr>
          <p:cNvCxnSpPr>
            <a:stCxn id="48" idx="1"/>
            <a:endCxn id="47" idx="3"/>
          </p:cNvCxnSpPr>
          <p:nvPr/>
        </p:nvCxnSpPr>
        <p:spPr>
          <a:xfrm flipH="1" flipV="1">
            <a:off x="4237895" y="3363795"/>
            <a:ext cx="437684" cy="3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EF6CC85-A940-49FF-835C-01E5E973F35E}"/>
              </a:ext>
            </a:extLst>
          </p:cNvPr>
          <p:cNvCxnSpPr>
            <a:stCxn id="48" idx="2"/>
            <a:endCxn id="58" idx="0"/>
          </p:cNvCxnSpPr>
          <p:nvPr/>
        </p:nvCxnSpPr>
        <p:spPr>
          <a:xfrm>
            <a:off x="5209681" y="3701667"/>
            <a:ext cx="0" cy="948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4040329-5851-44F9-B684-B719F00573C5}"/>
              </a:ext>
            </a:extLst>
          </p:cNvPr>
          <p:cNvCxnSpPr>
            <a:cxnSpLocks/>
          </p:cNvCxnSpPr>
          <p:nvPr/>
        </p:nvCxnSpPr>
        <p:spPr>
          <a:xfrm>
            <a:off x="2226021" y="4162907"/>
            <a:ext cx="7331457" cy="31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E5C02E4-963A-4667-929B-E122401E4ED6}"/>
              </a:ext>
            </a:extLst>
          </p:cNvPr>
          <p:cNvCxnSpPr>
            <a:stCxn id="80" idx="0"/>
          </p:cNvCxnSpPr>
          <p:nvPr/>
        </p:nvCxnSpPr>
        <p:spPr>
          <a:xfrm flipV="1">
            <a:off x="8146896" y="4176140"/>
            <a:ext cx="0" cy="474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8F34323-3C2C-4DF1-9D9C-0548B04BF90F}"/>
              </a:ext>
            </a:extLst>
          </p:cNvPr>
          <p:cNvCxnSpPr>
            <a:stCxn id="77" idx="0"/>
          </p:cNvCxnSpPr>
          <p:nvPr/>
        </p:nvCxnSpPr>
        <p:spPr>
          <a:xfrm flipV="1">
            <a:off x="2196010" y="4162907"/>
            <a:ext cx="0" cy="487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A77AAD-71EE-42E9-94EB-2D66EBF7B86B}"/>
              </a:ext>
            </a:extLst>
          </p:cNvPr>
          <p:cNvCxnSpPr>
            <a:stCxn id="50" idx="0"/>
          </p:cNvCxnSpPr>
          <p:nvPr/>
        </p:nvCxnSpPr>
        <p:spPr>
          <a:xfrm flipV="1">
            <a:off x="3755115" y="4162907"/>
            <a:ext cx="0" cy="487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10D8AF0-0EC4-4466-A32E-65929F66C21D}"/>
              </a:ext>
            </a:extLst>
          </p:cNvPr>
          <p:cNvCxnSpPr>
            <a:stCxn id="79" idx="0"/>
          </p:cNvCxnSpPr>
          <p:nvPr/>
        </p:nvCxnSpPr>
        <p:spPr>
          <a:xfrm flipV="1">
            <a:off x="6664248" y="4162907"/>
            <a:ext cx="0" cy="487705"/>
          </a:xfrm>
          <a:prstGeom prst="line">
            <a:avLst/>
          </a:prstGeom>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62EAA3A9-5203-410F-A7C8-C1C6D7C7ACC0}"/>
              </a:ext>
            </a:extLst>
          </p:cNvPr>
          <p:cNvSpPr/>
          <p:nvPr/>
        </p:nvSpPr>
        <p:spPr>
          <a:xfrm>
            <a:off x="8054841" y="1382737"/>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tx1"/>
                </a:solidFill>
              </a:rPr>
              <a:t>Data</a:t>
            </a:r>
          </a:p>
          <a:p>
            <a:pPr algn="ctr"/>
            <a:r>
              <a:rPr lang="da-DK" sz="1200" err="1">
                <a:solidFill>
                  <a:schemeClr val="tx1"/>
                </a:solidFill>
              </a:rPr>
              <a:t>Owner</a:t>
            </a:r>
            <a:endParaRPr lang="da-DK" sz="1200">
              <a:solidFill>
                <a:schemeClr val="tx1"/>
              </a:solidFill>
            </a:endParaRPr>
          </a:p>
        </p:txBody>
      </p:sp>
      <p:cxnSp>
        <p:nvCxnSpPr>
          <p:cNvPr id="84" name="Straight Connector 83">
            <a:extLst>
              <a:ext uri="{FF2B5EF4-FFF2-40B4-BE49-F238E27FC236}">
                <a16:creationId xmlns:a16="http://schemas.microsoft.com/office/drawing/2014/main" id="{FFCE1824-799C-4CCE-861A-79444918C62A}"/>
              </a:ext>
            </a:extLst>
          </p:cNvPr>
          <p:cNvCxnSpPr>
            <a:stCxn id="46" idx="3"/>
            <a:endCxn id="82" idx="1"/>
          </p:cNvCxnSpPr>
          <p:nvPr/>
        </p:nvCxnSpPr>
        <p:spPr>
          <a:xfrm>
            <a:off x="7695094" y="1712077"/>
            <a:ext cx="359747" cy="4955"/>
          </a:xfrm>
          <a:prstGeom prst="line">
            <a:avLst/>
          </a:prstGeom>
        </p:spPr>
        <p:style>
          <a:lnRef idx="1">
            <a:schemeClr val="accent1"/>
          </a:lnRef>
          <a:fillRef idx="0">
            <a:schemeClr val="accent1"/>
          </a:fillRef>
          <a:effectRef idx="0">
            <a:schemeClr val="accent1"/>
          </a:effectRef>
          <a:fontRef idx="minor">
            <a:schemeClr val="tx1"/>
          </a:fontRef>
        </p:style>
      </p:cxnSp>
      <p:pic>
        <p:nvPicPr>
          <p:cNvPr id="59" name="Picture 3" descr="MCj04339420000[1]">
            <a:extLst>
              <a:ext uri="{FF2B5EF4-FFF2-40B4-BE49-F238E27FC236}">
                <a16:creationId xmlns:a16="http://schemas.microsoft.com/office/drawing/2014/main" id="{1EB5A24F-7BEC-4E97-B510-DA874C9ED41E}"/>
              </a:ext>
            </a:extLst>
          </p:cNvPr>
          <p:cNvPicPr>
            <a:picLocks noChangeAspect="1" noChangeArrowheads="1"/>
          </p:cNvPicPr>
          <p:nvPr/>
        </p:nvPicPr>
        <p:blipFill>
          <a:blip r:embed="rId5" cstate="print"/>
          <a:srcRect/>
          <a:stretch>
            <a:fillRect/>
          </a:stretch>
        </p:blipFill>
        <p:spPr bwMode="auto">
          <a:xfrm>
            <a:off x="8869773" y="970929"/>
            <a:ext cx="550656" cy="592215"/>
          </a:xfrm>
          <a:prstGeom prst="rect">
            <a:avLst/>
          </a:prstGeom>
          <a:noFill/>
          <a:ln w="9525">
            <a:noFill/>
            <a:miter lim="800000"/>
            <a:headEnd/>
            <a:tailEnd/>
          </a:ln>
        </p:spPr>
      </p:pic>
      <p:sp>
        <p:nvSpPr>
          <p:cNvPr id="86" name="Rectangle 85">
            <a:extLst>
              <a:ext uri="{FF2B5EF4-FFF2-40B4-BE49-F238E27FC236}">
                <a16:creationId xmlns:a16="http://schemas.microsoft.com/office/drawing/2014/main" id="{1BAF9755-9750-44F7-BCB4-FB71124FBB67}"/>
              </a:ext>
            </a:extLst>
          </p:cNvPr>
          <p:cNvSpPr/>
          <p:nvPr/>
        </p:nvSpPr>
        <p:spPr>
          <a:xfrm>
            <a:off x="8054841" y="2292499"/>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tx1"/>
                </a:solidFill>
              </a:rPr>
              <a:t>CI </a:t>
            </a:r>
            <a:r>
              <a:rPr lang="da-DK" sz="1200" err="1">
                <a:solidFill>
                  <a:schemeClr val="tx1"/>
                </a:solidFill>
              </a:rPr>
              <a:t>Owner</a:t>
            </a:r>
            <a:endParaRPr lang="da-DK" sz="1200">
              <a:solidFill>
                <a:schemeClr val="tx1"/>
              </a:solidFill>
            </a:endParaRPr>
          </a:p>
        </p:txBody>
      </p:sp>
      <p:pic>
        <p:nvPicPr>
          <p:cNvPr id="55" name="Picture 54" descr="MCj04339440000[1]">
            <a:extLst>
              <a:ext uri="{FF2B5EF4-FFF2-40B4-BE49-F238E27FC236}">
                <a16:creationId xmlns:a16="http://schemas.microsoft.com/office/drawing/2014/main" id="{C3125139-4357-43F2-98D0-86B253EEDB2F}"/>
              </a:ext>
            </a:extLst>
          </p:cNvPr>
          <p:cNvPicPr>
            <a:picLocks noChangeAspect="1" noChangeArrowheads="1"/>
          </p:cNvPicPr>
          <p:nvPr/>
        </p:nvPicPr>
        <p:blipFill>
          <a:blip r:embed="rId6" cstate="print"/>
          <a:srcRect/>
          <a:stretch>
            <a:fillRect/>
          </a:stretch>
        </p:blipFill>
        <p:spPr bwMode="auto">
          <a:xfrm>
            <a:off x="8911332" y="2053798"/>
            <a:ext cx="509097" cy="548258"/>
          </a:xfrm>
          <a:prstGeom prst="rect">
            <a:avLst/>
          </a:prstGeom>
          <a:noFill/>
          <a:ln w="9525">
            <a:noFill/>
            <a:miter lim="800000"/>
            <a:headEnd/>
            <a:tailEnd/>
          </a:ln>
        </p:spPr>
      </p:pic>
      <p:cxnSp>
        <p:nvCxnSpPr>
          <p:cNvPr id="87" name="Straight Connector 86">
            <a:extLst>
              <a:ext uri="{FF2B5EF4-FFF2-40B4-BE49-F238E27FC236}">
                <a16:creationId xmlns:a16="http://schemas.microsoft.com/office/drawing/2014/main" id="{803C06B2-51A7-4F06-9CD9-5F11A6B7F5E6}"/>
              </a:ext>
            </a:extLst>
          </p:cNvPr>
          <p:cNvCxnSpPr/>
          <p:nvPr/>
        </p:nvCxnSpPr>
        <p:spPr>
          <a:xfrm>
            <a:off x="7706122" y="2613489"/>
            <a:ext cx="359747" cy="4955"/>
          </a:xfrm>
          <a:prstGeom prst="line">
            <a:avLst/>
          </a:prstGeom>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6D5708FE-327B-43E9-A303-ED1C7432FA0A}"/>
              </a:ext>
            </a:extLst>
          </p:cNvPr>
          <p:cNvSpPr/>
          <p:nvPr/>
        </p:nvSpPr>
        <p:spPr>
          <a:xfrm>
            <a:off x="9023376" y="4650613"/>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000">
                <a:solidFill>
                  <a:schemeClr val="tx1"/>
                </a:solidFill>
              </a:rPr>
              <a:t>Releaseplan</a:t>
            </a:r>
          </a:p>
        </p:txBody>
      </p:sp>
      <p:cxnSp>
        <p:nvCxnSpPr>
          <p:cNvPr id="92" name="Straight Connector 91">
            <a:extLst>
              <a:ext uri="{FF2B5EF4-FFF2-40B4-BE49-F238E27FC236}">
                <a16:creationId xmlns:a16="http://schemas.microsoft.com/office/drawing/2014/main" id="{D99CAB99-9B39-4E64-BD60-637685215E73}"/>
              </a:ext>
            </a:extLst>
          </p:cNvPr>
          <p:cNvCxnSpPr>
            <a:stCxn id="89" idx="0"/>
          </p:cNvCxnSpPr>
          <p:nvPr/>
        </p:nvCxnSpPr>
        <p:spPr>
          <a:xfrm flipV="1">
            <a:off x="9557478" y="4189373"/>
            <a:ext cx="0" cy="46123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0012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D104EB-B404-498C-AEEB-65CCD6CE9497}"/>
              </a:ext>
            </a:extLst>
          </p:cNvPr>
          <p:cNvSpPr>
            <a:spLocks noGrp="1"/>
          </p:cNvSpPr>
          <p:nvPr>
            <p:ph type="sldNum" sz="quarter" idx="12"/>
          </p:nvPr>
        </p:nvSpPr>
        <p:spPr/>
        <p:txBody>
          <a:bodyPr/>
          <a:lstStyle/>
          <a:p>
            <a:fld id="{4DA582A6-D5FF-452E-B9C9-1B8F50946106}" type="slidenum">
              <a:rPr lang="da-DK" smtClean="0"/>
              <a:pPr/>
              <a:t>66</a:t>
            </a:fld>
            <a:endParaRPr lang="da-DK"/>
          </a:p>
        </p:txBody>
      </p:sp>
      <p:sp>
        <p:nvSpPr>
          <p:cNvPr id="4" name="Title 1">
            <a:extLst>
              <a:ext uri="{FF2B5EF4-FFF2-40B4-BE49-F238E27FC236}">
                <a16:creationId xmlns:a16="http://schemas.microsoft.com/office/drawing/2014/main" id="{1428BA9F-9359-402A-B685-9D79ED796835}"/>
              </a:ext>
            </a:extLst>
          </p:cNvPr>
          <p:cNvSpPr txBox="1">
            <a:spLocks/>
          </p:cNvSpPr>
          <p:nvPr/>
        </p:nvSpPr>
        <p:spPr>
          <a:xfrm>
            <a:off x="1190851" y="373706"/>
            <a:ext cx="10248608" cy="1499388"/>
          </a:xfrm>
          <a:prstGeom prst="rect">
            <a:avLst/>
          </a:prstGeom>
        </p:spPr>
        <p:txBody>
          <a:bodyPr/>
          <a:lstStyle>
            <a:lvl1pPr algn="l" defTabSz="1828526" rtl="0" eaLnBrk="1" latinLnBrk="0" hangingPunct="1">
              <a:lnSpc>
                <a:spcPct val="90000"/>
              </a:lnSpc>
              <a:spcBef>
                <a:spcPct val="0"/>
              </a:spcBef>
              <a:buNone/>
              <a:defRPr sz="8000" b="1" kern="1200">
                <a:solidFill>
                  <a:schemeClr val="tx1"/>
                </a:solidFill>
                <a:latin typeface="+mj-lt"/>
                <a:ea typeface="+mj-ea"/>
                <a:cs typeface="+mj-cs"/>
              </a:defRPr>
            </a:lvl1pPr>
          </a:lstStyle>
          <a:p>
            <a:r>
              <a:rPr lang="da-DK" sz="4001"/>
              <a:t>Service Design and </a:t>
            </a:r>
            <a:r>
              <a:rPr lang="da-DK" sz="4001" err="1"/>
              <a:t>Build</a:t>
            </a:r>
            <a:r>
              <a:rPr lang="da-DK" sz="4001"/>
              <a:t> </a:t>
            </a:r>
            <a:r>
              <a:rPr lang="da-DK" sz="4001" err="1"/>
              <a:t>documentation</a:t>
            </a:r>
            <a:endParaRPr lang="da-DK" sz="4001"/>
          </a:p>
        </p:txBody>
      </p:sp>
      <p:sp>
        <p:nvSpPr>
          <p:cNvPr id="44" name="Rectangle 43">
            <a:extLst>
              <a:ext uri="{FF2B5EF4-FFF2-40B4-BE49-F238E27FC236}">
                <a16:creationId xmlns:a16="http://schemas.microsoft.com/office/drawing/2014/main" id="{DCC10E0C-CA07-41FF-A494-84C3BABB0F46}"/>
              </a:ext>
            </a:extLst>
          </p:cNvPr>
          <p:cNvSpPr/>
          <p:nvPr/>
        </p:nvSpPr>
        <p:spPr>
          <a:xfrm>
            <a:off x="1238597" y="1180420"/>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tx1"/>
                </a:solidFill>
              </a:rPr>
              <a:t>Service</a:t>
            </a:r>
          </a:p>
          <a:p>
            <a:pPr algn="ctr"/>
            <a:r>
              <a:rPr lang="da-DK" sz="1200">
                <a:solidFill>
                  <a:schemeClr val="tx1"/>
                </a:solidFill>
              </a:rPr>
              <a:t>Design Package</a:t>
            </a:r>
          </a:p>
        </p:txBody>
      </p:sp>
      <p:sp>
        <p:nvSpPr>
          <p:cNvPr id="45" name="Rectangle 44">
            <a:extLst>
              <a:ext uri="{FF2B5EF4-FFF2-40B4-BE49-F238E27FC236}">
                <a16:creationId xmlns:a16="http://schemas.microsoft.com/office/drawing/2014/main" id="{23AD581E-BD26-4AE9-93EA-89930778E704}"/>
              </a:ext>
            </a:extLst>
          </p:cNvPr>
          <p:cNvSpPr/>
          <p:nvPr/>
        </p:nvSpPr>
        <p:spPr>
          <a:xfrm>
            <a:off x="4943991" y="1180420"/>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tx1"/>
                </a:solidFill>
              </a:rPr>
              <a:t>Service Component</a:t>
            </a:r>
          </a:p>
        </p:txBody>
      </p:sp>
      <p:sp>
        <p:nvSpPr>
          <p:cNvPr id="46" name="Rectangle 45">
            <a:extLst>
              <a:ext uri="{FF2B5EF4-FFF2-40B4-BE49-F238E27FC236}">
                <a16:creationId xmlns:a16="http://schemas.microsoft.com/office/drawing/2014/main" id="{840F225B-20E3-4FDD-A894-43A2C3D8C288}"/>
              </a:ext>
            </a:extLst>
          </p:cNvPr>
          <p:cNvSpPr/>
          <p:nvPr/>
        </p:nvSpPr>
        <p:spPr>
          <a:xfrm>
            <a:off x="5781053" y="1717032"/>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tx1"/>
                </a:solidFill>
              </a:rPr>
              <a:t>Requestable Service</a:t>
            </a:r>
          </a:p>
        </p:txBody>
      </p:sp>
      <p:sp>
        <p:nvSpPr>
          <p:cNvPr id="48" name="Rectangle 47">
            <a:extLst>
              <a:ext uri="{FF2B5EF4-FFF2-40B4-BE49-F238E27FC236}">
                <a16:creationId xmlns:a16="http://schemas.microsoft.com/office/drawing/2014/main" id="{01E0D0E9-49CA-4BD1-B178-F2B87598170E}"/>
              </a:ext>
            </a:extLst>
          </p:cNvPr>
          <p:cNvSpPr/>
          <p:nvPr/>
        </p:nvSpPr>
        <p:spPr>
          <a:xfrm>
            <a:off x="2951850" y="1660763"/>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a:solidFill>
                  <a:schemeClr val="tx1"/>
                </a:solidFill>
              </a:rPr>
              <a:t>System</a:t>
            </a:r>
          </a:p>
        </p:txBody>
      </p:sp>
      <p:sp>
        <p:nvSpPr>
          <p:cNvPr id="49" name="Rectangle 48">
            <a:extLst>
              <a:ext uri="{FF2B5EF4-FFF2-40B4-BE49-F238E27FC236}">
                <a16:creationId xmlns:a16="http://schemas.microsoft.com/office/drawing/2014/main" id="{F9FB09ED-49D7-4133-9DE4-E3C628D94000}"/>
              </a:ext>
            </a:extLst>
          </p:cNvPr>
          <p:cNvSpPr/>
          <p:nvPr/>
        </p:nvSpPr>
        <p:spPr>
          <a:xfrm>
            <a:off x="5781403" y="3763294"/>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err="1">
                <a:solidFill>
                  <a:schemeClr val="tx1"/>
                </a:solidFill>
              </a:rPr>
              <a:t>Req</a:t>
            </a:r>
            <a:r>
              <a:rPr lang="da-DK" sz="1200">
                <a:solidFill>
                  <a:schemeClr val="tx1"/>
                </a:solidFill>
              </a:rPr>
              <a:t> Flow (SSR)</a:t>
            </a:r>
          </a:p>
        </p:txBody>
      </p:sp>
      <p:sp>
        <p:nvSpPr>
          <p:cNvPr id="50" name="Rectangle 49">
            <a:extLst>
              <a:ext uri="{FF2B5EF4-FFF2-40B4-BE49-F238E27FC236}">
                <a16:creationId xmlns:a16="http://schemas.microsoft.com/office/drawing/2014/main" id="{AC70E78A-B455-4545-8B8F-5066CF331AB3}"/>
              </a:ext>
            </a:extLst>
          </p:cNvPr>
          <p:cNvSpPr/>
          <p:nvPr/>
        </p:nvSpPr>
        <p:spPr>
          <a:xfrm>
            <a:off x="3200462" y="2951012"/>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tx1"/>
                </a:solidFill>
              </a:rPr>
              <a:t>Operational procedures</a:t>
            </a:r>
          </a:p>
        </p:txBody>
      </p:sp>
      <p:sp>
        <p:nvSpPr>
          <p:cNvPr id="51" name="Rectangle 50">
            <a:extLst>
              <a:ext uri="{FF2B5EF4-FFF2-40B4-BE49-F238E27FC236}">
                <a16:creationId xmlns:a16="http://schemas.microsoft.com/office/drawing/2014/main" id="{1F0545B9-6210-4234-842F-6D0E6DF39559}"/>
              </a:ext>
            </a:extLst>
          </p:cNvPr>
          <p:cNvSpPr/>
          <p:nvPr/>
        </p:nvSpPr>
        <p:spPr>
          <a:xfrm>
            <a:off x="5769900" y="4550264"/>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a:solidFill>
                  <a:schemeClr val="tx1"/>
                </a:solidFill>
              </a:rPr>
              <a:t>Education</a:t>
            </a:r>
          </a:p>
        </p:txBody>
      </p:sp>
      <p:sp>
        <p:nvSpPr>
          <p:cNvPr id="58" name="Rectangle 57">
            <a:extLst>
              <a:ext uri="{FF2B5EF4-FFF2-40B4-BE49-F238E27FC236}">
                <a16:creationId xmlns:a16="http://schemas.microsoft.com/office/drawing/2014/main" id="{B026BB79-FB35-4336-8E21-84B15D1FB203}"/>
              </a:ext>
            </a:extLst>
          </p:cNvPr>
          <p:cNvSpPr/>
          <p:nvPr/>
        </p:nvSpPr>
        <p:spPr>
          <a:xfrm>
            <a:off x="3200462" y="3763294"/>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900" dirty="0">
                <a:solidFill>
                  <a:schemeClr val="tx1"/>
                </a:solidFill>
              </a:rPr>
              <a:t>D/R Plan</a:t>
            </a:r>
          </a:p>
        </p:txBody>
      </p:sp>
      <p:sp>
        <p:nvSpPr>
          <p:cNvPr id="77" name="Rectangle 76">
            <a:extLst>
              <a:ext uri="{FF2B5EF4-FFF2-40B4-BE49-F238E27FC236}">
                <a16:creationId xmlns:a16="http://schemas.microsoft.com/office/drawing/2014/main" id="{0981F74E-6E9A-46A8-B2FC-031CFE0E1863}"/>
              </a:ext>
            </a:extLst>
          </p:cNvPr>
          <p:cNvSpPr/>
          <p:nvPr/>
        </p:nvSpPr>
        <p:spPr>
          <a:xfrm>
            <a:off x="3200462" y="2160460"/>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000">
                <a:solidFill>
                  <a:schemeClr val="tx1"/>
                </a:solidFill>
              </a:rPr>
              <a:t>Installation </a:t>
            </a:r>
            <a:r>
              <a:rPr lang="da-DK" sz="1000" err="1">
                <a:solidFill>
                  <a:schemeClr val="tx1"/>
                </a:solidFill>
              </a:rPr>
              <a:t>documentation</a:t>
            </a:r>
            <a:endParaRPr lang="da-DK" sz="1000">
              <a:solidFill>
                <a:schemeClr val="tx1"/>
              </a:solidFill>
            </a:endParaRPr>
          </a:p>
        </p:txBody>
      </p:sp>
      <p:sp>
        <p:nvSpPr>
          <p:cNvPr id="79" name="Rectangle 78">
            <a:extLst>
              <a:ext uri="{FF2B5EF4-FFF2-40B4-BE49-F238E27FC236}">
                <a16:creationId xmlns:a16="http://schemas.microsoft.com/office/drawing/2014/main" id="{9F4014B2-DC05-4AA6-8C25-B5FF4C2BD100}"/>
              </a:ext>
            </a:extLst>
          </p:cNvPr>
          <p:cNvSpPr/>
          <p:nvPr/>
        </p:nvSpPr>
        <p:spPr>
          <a:xfrm>
            <a:off x="8889886" y="2249051"/>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000">
                <a:solidFill>
                  <a:schemeClr val="tx1"/>
                </a:solidFill>
              </a:rPr>
              <a:t>Test </a:t>
            </a:r>
            <a:r>
              <a:rPr lang="da-DK" sz="1000" err="1">
                <a:solidFill>
                  <a:schemeClr val="tx1"/>
                </a:solidFill>
              </a:rPr>
              <a:t>documentation</a:t>
            </a:r>
            <a:endParaRPr lang="da-DK" sz="1000">
              <a:solidFill>
                <a:schemeClr val="tx1"/>
              </a:solidFill>
            </a:endParaRPr>
          </a:p>
        </p:txBody>
      </p:sp>
      <p:sp>
        <p:nvSpPr>
          <p:cNvPr id="80" name="Rectangle 79">
            <a:extLst>
              <a:ext uri="{FF2B5EF4-FFF2-40B4-BE49-F238E27FC236}">
                <a16:creationId xmlns:a16="http://schemas.microsoft.com/office/drawing/2014/main" id="{79D1CB79-2A9F-4BBA-A9B5-4EE7D00AA3B9}"/>
              </a:ext>
            </a:extLst>
          </p:cNvPr>
          <p:cNvSpPr/>
          <p:nvPr/>
        </p:nvSpPr>
        <p:spPr>
          <a:xfrm>
            <a:off x="3200462" y="5387859"/>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800">
                <a:solidFill>
                  <a:schemeClr val="tx1"/>
                </a:solidFill>
              </a:rPr>
              <a:t>Deployment </a:t>
            </a:r>
            <a:r>
              <a:rPr lang="da-DK" sz="800" err="1">
                <a:solidFill>
                  <a:schemeClr val="tx1"/>
                </a:solidFill>
              </a:rPr>
              <a:t>documentation</a:t>
            </a:r>
            <a:endParaRPr lang="da-DK" sz="800">
              <a:solidFill>
                <a:schemeClr val="tx1"/>
              </a:solidFill>
            </a:endParaRPr>
          </a:p>
          <a:p>
            <a:pPr algn="ctr"/>
            <a:r>
              <a:rPr lang="da-DK" sz="800">
                <a:solidFill>
                  <a:schemeClr val="tx1"/>
                </a:solidFill>
              </a:rPr>
              <a:t>(&amp; </a:t>
            </a:r>
            <a:r>
              <a:rPr lang="da-DK" sz="800" err="1">
                <a:solidFill>
                  <a:schemeClr val="tx1"/>
                </a:solidFill>
              </a:rPr>
              <a:t>decommission</a:t>
            </a:r>
            <a:r>
              <a:rPr lang="da-DK" sz="800">
                <a:solidFill>
                  <a:schemeClr val="tx1"/>
                </a:solidFill>
              </a:rPr>
              <a:t>)</a:t>
            </a:r>
          </a:p>
        </p:txBody>
      </p:sp>
      <p:cxnSp>
        <p:nvCxnSpPr>
          <p:cNvPr id="5" name="Straight Connector 4">
            <a:extLst>
              <a:ext uri="{FF2B5EF4-FFF2-40B4-BE49-F238E27FC236}">
                <a16:creationId xmlns:a16="http://schemas.microsoft.com/office/drawing/2014/main" id="{F6E927EC-61A8-4CD3-B4CB-28DC7E66F78B}"/>
              </a:ext>
            </a:extLst>
          </p:cNvPr>
          <p:cNvCxnSpPr>
            <a:cxnSpLocks/>
          </p:cNvCxnSpPr>
          <p:nvPr/>
        </p:nvCxnSpPr>
        <p:spPr>
          <a:xfrm>
            <a:off x="2306802" y="1559433"/>
            <a:ext cx="2613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9274453-ED69-4D78-900F-B5C3B56FEC38}"/>
              </a:ext>
            </a:extLst>
          </p:cNvPr>
          <p:cNvCxnSpPr/>
          <p:nvPr/>
        </p:nvCxnSpPr>
        <p:spPr>
          <a:xfrm>
            <a:off x="2582561" y="156314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D2C988D-C8EF-4B1B-8070-C55B900EF378}"/>
              </a:ext>
            </a:extLst>
          </p:cNvPr>
          <p:cNvCxnSpPr>
            <a:cxnSpLocks/>
          </p:cNvCxnSpPr>
          <p:nvPr/>
        </p:nvCxnSpPr>
        <p:spPr>
          <a:xfrm flipH="1">
            <a:off x="2556063" y="1559434"/>
            <a:ext cx="12119" cy="4162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8D0625-A2A9-4D47-8418-08E223F787C9}"/>
              </a:ext>
            </a:extLst>
          </p:cNvPr>
          <p:cNvCxnSpPr>
            <a:cxnSpLocks/>
            <a:endCxn id="80" idx="1"/>
          </p:cNvCxnSpPr>
          <p:nvPr/>
        </p:nvCxnSpPr>
        <p:spPr>
          <a:xfrm>
            <a:off x="2571776" y="5722153"/>
            <a:ext cx="6286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26403AB-6EB8-4269-A0B8-19AA1702648B}"/>
              </a:ext>
            </a:extLst>
          </p:cNvPr>
          <p:cNvCxnSpPr>
            <a:cxnSpLocks/>
            <a:stCxn id="58" idx="1"/>
          </p:cNvCxnSpPr>
          <p:nvPr/>
        </p:nvCxnSpPr>
        <p:spPr>
          <a:xfrm flipH="1">
            <a:off x="2568182" y="4097588"/>
            <a:ext cx="6322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420B3D-FA20-4806-B026-527E2355F9F2}"/>
              </a:ext>
            </a:extLst>
          </p:cNvPr>
          <p:cNvCxnSpPr>
            <a:cxnSpLocks/>
            <a:endCxn id="50" idx="1"/>
          </p:cNvCxnSpPr>
          <p:nvPr/>
        </p:nvCxnSpPr>
        <p:spPr>
          <a:xfrm>
            <a:off x="3166349" y="3285306"/>
            <a:ext cx="341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E9AAA3D-05F0-41A1-8425-6EA1A3467CCA}"/>
              </a:ext>
            </a:extLst>
          </p:cNvPr>
          <p:cNvCxnSpPr>
            <a:cxnSpLocks/>
            <a:stCxn id="77" idx="1"/>
          </p:cNvCxnSpPr>
          <p:nvPr/>
        </p:nvCxnSpPr>
        <p:spPr>
          <a:xfrm flipH="1" flipV="1">
            <a:off x="2571776" y="2486575"/>
            <a:ext cx="628686" cy="8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A22E364-5463-4E0C-856F-84152CBFB492}"/>
              </a:ext>
            </a:extLst>
          </p:cNvPr>
          <p:cNvCxnSpPr>
            <a:cxnSpLocks/>
            <a:stCxn id="50" idx="1"/>
          </p:cNvCxnSpPr>
          <p:nvPr/>
        </p:nvCxnSpPr>
        <p:spPr>
          <a:xfrm flipH="1">
            <a:off x="2568182" y="3285306"/>
            <a:ext cx="6322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4F86666-2B9F-4547-973E-E04512DDD179}"/>
              </a:ext>
            </a:extLst>
          </p:cNvPr>
          <p:cNvCxnSpPr>
            <a:stCxn id="44" idx="3"/>
            <a:endCxn id="45" idx="1"/>
          </p:cNvCxnSpPr>
          <p:nvPr/>
        </p:nvCxnSpPr>
        <p:spPr>
          <a:xfrm>
            <a:off x="2306802" y="1514714"/>
            <a:ext cx="26371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4C08E68-C256-4A9D-A361-D48A0C89F777}"/>
              </a:ext>
            </a:extLst>
          </p:cNvPr>
          <p:cNvCxnSpPr>
            <a:cxnSpLocks/>
          </p:cNvCxnSpPr>
          <p:nvPr/>
        </p:nvCxnSpPr>
        <p:spPr>
          <a:xfrm>
            <a:off x="4529481" y="1514715"/>
            <a:ext cx="0" cy="530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00E647-9603-420B-9943-AF711D9B3BE9}"/>
              </a:ext>
            </a:extLst>
          </p:cNvPr>
          <p:cNvCxnSpPr>
            <a:cxnSpLocks/>
            <a:endCxn id="46" idx="1"/>
          </p:cNvCxnSpPr>
          <p:nvPr/>
        </p:nvCxnSpPr>
        <p:spPr>
          <a:xfrm>
            <a:off x="4529481" y="2038343"/>
            <a:ext cx="1251572" cy="12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45000FB-2673-4A45-85FB-8BB3895D25FD}"/>
              </a:ext>
            </a:extLst>
          </p:cNvPr>
          <p:cNvCxnSpPr>
            <a:stCxn id="46" idx="2"/>
            <a:endCxn id="49" idx="0"/>
          </p:cNvCxnSpPr>
          <p:nvPr/>
        </p:nvCxnSpPr>
        <p:spPr>
          <a:xfrm>
            <a:off x="6315155" y="2385620"/>
            <a:ext cx="350" cy="1377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DA4C410-0433-4103-8F9E-2B8D7B560189}"/>
              </a:ext>
            </a:extLst>
          </p:cNvPr>
          <p:cNvCxnSpPr>
            <a:cxnSpLocks/>
          </p:cNvCxnSpPr>
          <p:nvPr/>
        </p:nvCxnSpPr>
        <p:spPr>
          <a:xfrm>
            <a:off x="4961461" y="2044237"/>
            <a:ext cx="0" cy="2865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FF4DCC7-6C8B-4C0C-A1B6-06E847A3A172}"/>
              </a:ext>
            </a:extLst>
          </p:cNvPr>
          <p:cNvCxnSpPr>
            <a:cxnSpLocks/>
          </p:cNvCxnSpPr>
          <p:nvPr/>
        </p:nvCxnSpPr>
        <p:spPr>
          <a:xfrm>
            <a:off x="4961461" y="4909871"/>
            <a:ext cx="808439" cy="0"/>
          </a:xfrm>
          <a:prstGeom prst="line">
            <a:avLst/>
          </a:prstGeom>
        </p:spPr>
        <p:style>
          <a:lnRef idx="1">
            <a:schemeClr val="accent1"/>
          </a:lnRef>
          <a:fillRef idx="0">
            <a:schemeClr val="accent1"/>
          </a:fillRef>
          <a:effectRef idx="0">
            <a:schemeClr val="accent1"/>
          </a:effectRef>
          <a:fontRef idx="minor">
            <a:schemeClr val="tx1"/>
          </a:fontRef>
        </p:style>
      </p:cxnSp>
      <p:pic>
        <p:nvPicPr>
          <p:cNvPr id="94" name="Picture 93" descr="MCj04339530000[1]">
            <a:extLst>
              <a:ext uri="{FF2B5EF4-FFF2-40B4-BE49-F238E27FC236}">
                <a16:creationId xmlns:a16="http://schemas.microsoft.com/office/drawing/2014/main" id="{DC0B1E5F-14FC-473C-845A-590CFB5C2AD6}"/>
              </a:ext>
            </a:extLst>
          </p:cNvPr>
          <p:cNvPicPr>
            <a:picLocks noChangeAspect="1" noChangeArrowheads="1"/>
          </p:cNvPicPr>
          <p:nvPr/>
        </p:nvPicPr>
        <p:blipFill>
          <a:blip r:embed="rId2" cstate="print"/>
          <a:srcRect/>
          <a:stretch>
            <a:fillRect/>
          </a:stretch>
        </p:blipFill>
        <p:spPr bwMode="auto">
          <a:xfrm>
            <a:off x="5769900" y="896991"/>
            <a:ext cx="481925" cy="518688"/>
          </a:xfrm>
          <a:prstGeom prst="rect">
            <a:avLst/>
          </a:prstGeom>
          <a:noFill/>
          <a:ln w="9525">
            <a:noFill/>
            <a:miter lim="800000"/>
            <a:headEnd/>
            <a:tailEnd/>
          </a:ln>
        </p:spPr>
      </p:pic>
      <p:pic>
        <p:nvPicPr>
          <p:cNvPr id="95" name="Picture 9" descr="MCj04339490000[1]">
            <a:extLst>
              <a:ext uri="{FF2B5EF4-FFF2-40B4-BE49-F238E27FC236}">
                <a16:creationId xmlns:a16="http://schemas.microsoft.com/office/drawing/2014/main" id="{73ADDA57-75E0-4102-96AA-2305062FFF61}"/>
              </a:ext>
            </a:extLst>
          </p:cNvPr>
          <p:cNvPicPr>
            <a:picLocks noChangeAspect="1" noChangeArrowheads="1"/>
          </p:cNvPicPr>
          <p:nvPr/>
        </p:nvPicPr>
        <p:blipFill>
          <a:blip r:embed="rId3" cstate="print"/>
          <a:srcRect/>
          <a:stretch>
            <a:fillRect/>
          </a:stretch>
        </p:blipFill>
        <p:spPr bwMode="auto">
          <a:xfrm>
            <a:off x="2768012" y="1384073"/>
            <a:ext cx="509897" cy="548259"/>
          </a:xfrm>
          <a:prstGeom prst="rect">
            <a:avLst/>
          </a:prstGeom>
          <a:noFill/>
          <a:ln w="9525">
            <a:noFill/>
            <a:miter lim="800000"/>
            <a:headEnd/>
            <a:tailEnd/>
          </a:ln>
        </p:spPr>
      </p:pic>
      <p:sp>
        <p:nvSpPr>
          <p:cNvPr id="96" name="TextBox 95">
            <a:extLst>
              <a:ext uri="{FF2B5EF4-FFF2-40B4-BE49-F238E27FC236}">
                <a16:creationId xmlns:a16="http://schemas.microsoft.com/office/drawing/2014/main" id="{19608C39-E9C6-4535-8197-82F7E6D2F1F0}"/>
              </a:ext>
            </a:extLst>
          </p:cNvPr>
          <p:cNvSpPr txBox="1"/>
          <p:nvPr/>
        </p:nvSpPr>
        <p:spPr>
          <a:xfrm>
            <a:off x="1165986" y="1855302"/>
            <a:ext cx="1529927" cy="553998"/>
          </a:xfrm>
          <a:prstGeom prst="rect">
            <a:avLst/>
          </a:prstGeom>
          <a:noFill/>
        </p:spPr>
        <p:txBody>
          <a:bodyPr wrap="square" rtlCol="0">
            <a:spAutoFit/>
          </a:bodyPr>
          <a:lstStyle/>
          <a:p>
            <a:pPr marL="171484" indent="-171484">
              <a:buFontTx/>
              <a:buChar char="-"/>
            </a:pPr>
            <a:r>
              <a:rPr lang="da-DK" sz="1000" err="1"/>
              <a:t>Requirements</a:t>
            </a:r>
            <a:endParaRPr lang="da-DK" sz="1000"/>
          </a:p>
          <a:p>
            <a:pPr marL="171484" indent="-171484">
              <a:buFontTx/>
              <a:buChar char="-"/>
            </a:pPr>
            <a:r>
              <a:rPr lang="da-DK" sz="1000" err="1"/>
              <a:t>Analyze</a:t>
            </a:r>
            <a:r>
              <a:rPr lang="da-DK" sz="1000"/>
              <a:t> &amp; Design</a:t>
            </a:r>
          </a:p>
          <a:p>
            <a:pPr marL="171484" indent="-171484">
              <a:buFontTx/>
              <a:buChar char="-"/>
            </a:pPr>
            <a:r>
              <a:rPr lang="da-DK" sz="1000" err="1"/>
              <a:t>Build</a:t>
            </a:r>
            <a:endParaRPr lang="da-DK" sz="1000"/>
          </a:p>
        </p:txBody>
      </p:sp>
      <p:sp>
        <p:nvSpPr>
          <p:cNvPr id="97" name="Rectangle 96">
            <a:extLst>
              <a:ext uri="{FF2B5EF4-FFF2-40B4-BE49-F238E27FC236}">
                <a16:creationId xmlns:a16="http://schemas.microsoft.com/office/drawing/2014/main" id="{6CF5610B-27F9-42DD-AD20-63CB127F3F64}"/>
              </a:ext>
            </a:extLst>
          </p:cNvPr>
          <p:cNvSpPr/>
          <p:nvPr/>
        </p:nvSpPr>
        <p:spPr>
          <a:xfrm>
            <a:off x="3200462" y="4568223"/>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000">
                <a:solidFill>
                  <a:schemeClr val="tx1"/>
                </a:solidFill>
              </a:rPr>
              <a:t>Releaseplan</a:t>
            </a:r>
          </a:p>
        </p:txBody>
      </p:sp>
      <p:cxnSp>
        <p:nvCxnSpPr>
          <p:cNvPr id="100" name="Straight Connector 99">
            <a:extLst>
              <a:ext uri="{FF2B5EF4-FFF2-40B4-BE49-F238E27FC236}">
                <a16:creationId xmlns:a16="http://schemas.microsoft.com/office/drawing/2014/main" id="{4F34F420-6A85-44D3-B9D3-7CEDDD0BAB13}"/>
              </a:ext>
            </a:extLst>
          </p:cNvPr>
          <p:cNvCxnSpPr>
            <a:cxnSpLocks/>
          </p:cNvCxnSpPr>
          <p:nvPr/>
        </p:nvCxnSpPr>
        <p:spPr>
          <a:xfrm>
            <a:off x="2562730" y="4902517"/>
            <a:ext cx="628686" cy="0"/>
          </a:xfrm>
          <a:prstGeom prst="line">
            <a:avLst/>
          </a:prstGeom>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6888AB34-35A8-4C45-A987-F0742CAA40B1}"/>
              </a:ext>
            </a:extLst>
          </p:cNvPr>
          <p:cNvSpPr/>
          <p:nvPr/>
        </p:nvSpPr>
        <p:spPr>
          <a:xfrm>
            <a:off x="8889886" y="1176953"/>
            <a:ext cx="1068205" cy="6685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000">
                <a:solidFill>
                  <a:schemeClr val="tx1"/>
                </a:solidFill>
              </a:rPr>
              <a:t>Service </a:t>
            </a:r>
            <a:r>
              <a:rPr lang="da-DK" sz="1000" err="1">
                <a:solidFill>
                  <a:schemeClr val="tx1"/>
                </a:solidFill>
              </a:rPr>
              <a:t>Validation</a:t>
            </a:r>
            <a:r>
              <a:rPr lang="da-DK" sz="1000">
                <a:solidFill>
                  <a:schemeClr val="tx1"/>
                </a:solidFill>
              </a:rPr>
              <a:t> &amp; </a:t>
            </a:r>
            <a:r>
              <a:rPr lang="da-DK" sz="1000" err="1">
                <a:solidFill>
                  <a:schemeClr val="tx1"/>
                </a:solidFill>
              </a:rPr>
              <a:t>testing</a:t>
            </a:r>
            <a:endParaRPr lang="da-DK" sz="1000">
              <a:solidFill>
                <a:schemeClr val="tx1"/>
              </a:solidFill>
            </a:endParaRPr>
          </a:p>
        </p:txBody>
      </p:sp>
      <p:cxnSp>
        <p:nvCxnSpPr>
          <p:cNvPr id="106" name="Straight Connector 105">
            <a:extLst>
              <a:ext uri="{FF2B5EF4-FFF2-40B4-BE49-F238E27FC236}">
                <a16:creationId xmlns:a16="http://schemas.microsoft.com/office/drawing/2014/main" id="{08DB8CD3-627B-4A80-8823-F658B8E906D8}"/>
              </a:ext>
            </a:extLst>
          </p:cNvPr>
          <p:cNvCxnSpPr>
            <a:cxnSpLocks/>
            <a:stCxn id="79" idx="0"/>
            <a:endCxn id="104" idx="2"/>
          </p:cNvCxnSpPr>
          <p:nvPr/>
        </p:nvCxnSpPr>
        <p:spPr>
          <a:xfrm flipV="1">
            <a:off x="9423989" y="1845541"/>
            <a:ext cx="0" cy="4035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9093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a-DK"/>
              <a:t>Ansvar</a:t>
            </a:r>
          </a:p>
        </p:txBody>
      </p:sp>
      <p:sp>
        <p:nvSpPr>
          <p:cNvPr id="2" name="Text Placeholder 1">
            <a:extLst>
              <a:ext uri="{FF2B5EF4-FFF2-40B4-BE49-F238E27FC236}">
                <a16:creationId xmlns:a16="http://schemas.microsoft.com/office/drawing/2014/main" id="{39EF2CA0-623A-4DB4-A0C3-6C92847F4AB2}"/>
              </a:ext>
            </a:extLst>
          </p:cNvPr>
          <p:cNvSpPr>
            <a:spLocks noGrp="1"/>
          </p:cNvSpPr>
          <p:nvPr>
            <p:ph type="body" idx="1"/>
          </p:nvPr>
        </p:nvSpPr>
        <p:spPr/>
        <p:txBody>
          <a:bodyPr/>
          <a:lstStyle/>
          <a:p>
            <a:endParaRPr lang="da-DK"/>
          </a:p>
        </p:txBody>
      </p:sp>
    </p:spTree>
    <p:extLst>
      <p:ext uri="{BB962C8B-B14F-4D97-AF65-F5344CB8AC3E}">
        <p14:creationId xmlns:p14="http://schemas.microsoft.com/office/powerpoint/2010/main" val="32191259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738313" y="188913"/>
            <a:ext cx="6826250" cy="969962"/>
          </a:xfrm>
        </p:spPr>
        <p:txBody>
          <a:bodyPr vert="horz" lIns="79653" tIns="39825" rIns="79653" bIns="39825" rtlCol="0" anchor="ctr" anchorCtr="0">
            <a:noAutofit/>
          </a:bodyPr>
          <a:lstStyle/>
          <a:p>
            <a:pPr algn="l" eaLnBrk="1" hangingPunct="1"/>
            <a:r>
              <a:rPr lang="da-DK" sz="3200">
                <a:ea typeface="ＭＳ Ｐゴシック" charset="-128"/>
              </a:rPr>
              <a:t>Roller og ansvar</a:t>
            </a:r>
          </a:p>
        </p:txBody>
      </p:sp>
      <p:pic>
        <p:nvPicPr>
          <p:cNvPr id="41986" name="Picture 3" descr="MCj04339420000[1]"/>
          <p:cNvPicPr>
            <a:picLocks noChangeAspect="1" noChangeArrowheads="1"/>
          </p:cNvPicPr>
          <p:nvPr/>
        </p:nvPicPr>
        <p:blipFill>
          <a:blip r:embed="rId2" cstate="print"/>
          <a:srcRect/>
          <a:stretch>
            <a:fillRect/>
          </a:stretch>
        </p:blipFill>
        <p:spPr bwMode="auto">
          <a:xfrm>
            <a:off x="3338514" y="3071814"/>
            <a:ext cx="1093787" cy="1176337"/>
          </a:xfrm>
          <a:prstGeom prst="rect">
            <a:avLst/>
          </a:prstGeom>
          <a:noFill/>
          <a:ln w="9525">
            <a:noFill/>
            <a:miter lim="800000"/>
            <a:headEnd/>
            <a:tailEnd/>
          </a:ln>
        </p:spPr>
      </p:pic>
      <p:sp>
        <p:nvSpPr>
          <p:cNvPr id="5" name="Text Box 4"/>
          <p:cNvSpPr txBox="1">
            <a:spLocks noChangeArrowheads="1"/>
          </p:cNvSpPr>
          <p:nvPr/>
        </p:nvSpPr>
        <p:spPr bwMode="auto">
          <a:xfrm>
            <a:off x="2723600" y="3038475"/>
            <a:ext cx="1016551" cy="422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83466" tIns="41733" rIns="83466" bIns="41733">
            <a:spAutoFit/>
          </a:bodyPr>
          <a:lstStyle>
            <a:lvl1pPr defTabSz="835025">
              <a:defRPr>
                <a:solidFill>
                  <a:schemeClr val="tx1"/>
                </a:solidFill>
                <a:latin typeface="Arial" pitchFamily="34" charset="0"/>
              </a:defRPr>
            </a:lvl1pPr>
            <a:lvl2pPr marL="417513" defTabSz="835025">
              <a:defRPr>
                <a:solidFill>
                  <a:schemeClr val="tx1"/>
                </a:solidFill>
                <a:latin typeface="Arial" pitchFamily="34" charset="0"/>
              </a:defRPr>
            </a:lvl2pPr>
            <a:lvl3pPr marL="835025" defTabSz="835025">
              <a:defRPr>
                <a:solidFill>
                  <a:schemeClr val="tx1"/>
                </a:solidFill>
                <a:latin typeface="Arial" pitchFamily="34" charset="0"/>
              </a:defRPr>
            </a:lvl3pPr>
            <a:lvl4pPr marL="1252538" defTabSz="835025">
              <a:defRPr>
                <a:solidFill>
                  <a:schemeClr val="tx1"/>
                </a:solidFill>
                <a:latin typeface="Arial" pitchFamily="34" charset="0"/>
              </a:defRPr>
            </a:lvl4pPr>
            <a:lvl5pPr marL="1670050" defTabSz="835025">
              <a:defRPr>
                <a:solidFill>
                  <a:schemeClr val="tx1"/>
                </a:solidFill>
                <a:latin typeface="Arial" pitchFamily="34" charset="0"/>
              </a:defRPr>
            </a:lvl5pPr>
            <a:lvl6pPr marL="2127250" defTabSz="835025" fontAlgn="base">
              <a:spcBef>
                <a:spcPct val="0"/>
              </a:spcBef>
              <a:spcAft>
                <a:spcPct val="0"/>
              </a:spcAft>
              <a:defRPr>
                <a:solidFill>
                  <a:schemeClr val="tx1"/>
                </a:solidFill>
                <a:latin typeface="Arial" pitchFamily="34" charset="0"/>
              </a:defRPr>
            </a:lvl6pPr>
            <a:lvl7pPr marL="2584450" defTabSz="835025" fontAlgn="base">
              <a:spcBef>
                <a:spcPct val="0"/>
              </a:spcBef>
              <a:spcAft>
                <a:spcPct val="0"/>
              </a:spcAft>
              <a:defRPr>
                <a:solidFill>
                  <a:schemeClr val="tx1"/>
                </a:solidFill>
                <a:latin typeface="Arial" pitchFamily="34" charset="0"/>
              </a:defRPr>
            </a:lvl7pPr>
            <a:lvl8pPr marL="3041650" defTabSz="835025" fontAlgn="base">
              <a:spcBef>
                <a:spcPct val="0"/>
              </a:spcBef>
              <a:spcAft>
                <a:spcPct val="0"/>
              </a:spcAft>
              <a:defRPr>
                <a:solidFill>
                  <a:schemeClr val="tx1"/>
                </a:solidFill>
                <a:latin typeface="Arial" pitchFamily="34" charset="0"/>
              </a:defRPr>
            </a:lvl8pPr>
            <a:lvl9pPr marL="3498850" defTabSz="835025" fontAlgn="base">
              <a:spcBef>
                <a:spcPct val="0"/>
              </a:spcBef>
              <a:spcAft>
                <a:spcPct val="0"/>
              </a:spcAft>
              <a:defRPr>
                <a:solidFill>
                  <a:schemeClr val="tx1"/>
                </a:solidFill>
                <a:latin typeface="Arial" pitchFamily="34" charset="0"/>
              </a:defRPr>
            </a:lvl9pPr>
          </a:lstStyle>
          <a:p>
            <a:pPr algn="r">
              <a:spcBef>
                <a:spcPct val="50000"/>
              </a:spcBef>
              <a:buFont typeface="Times New Roman" pitchFamily="18" charset="0"/>
              <a:buNone/>
              <a:defRPr/>
            </a:pPr>
            <a:r>
              <a:rPr lang="da-DK" sz="2200">
                <a:ea typeface="Microsoft YaHei" pitchFamily="34" charset="-122"/>
              </a:rPr>
              <a:t>Bruger</a:t>
            </a:r>
          </a:p>
        </p:txBody>
      </p:sp>
      <p:sp>
        <p:nvSpPr>
          <p:cNvPr id="6" name="Text Box 5"/>
          <p:cNvSpPr txBox="1">
            <a:spLocks noChangeArrowheads="1"/>
          </p:cNvSpPr>
          <p:nvPr/>
        </p:nvSpPr>
        <p:spPr bwMode="auto">
          <a:xfrm>
            <a:off x="4087846" y="2478088"/>
            <a:ext cx="1612868" cy="422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83466" tIns="41733" rIns="83466" bIns="41733">
            <a:spAutoFit/>
          </a:bodyPr>
          <a:lstStyle>
            <a:lvl1pPr defTabSz="835025">
              <a:defRPr>
                <a:solidFill>
                  <a:schemeClr val="tx1"/>
                </a:solidFill>
                <a:latin typeface="Arial" pitchFamily="34" charset="0"/>
              </a:defRPr>
            </a:lvl1pPr>
            <a:lvl2pPr marL="417513" defTabSz="835025">
              <a:defRPr>
                <a:solidFill>
                  <a:schemeClr val="tx1"/>
                </a:solidFill>
                <a:latin typeface="Arial" pitchFamily="34" charset="0"/>
              </a:defRPr>
            </a:lvl2pPr>
            <a:lvl3pPr marL="835025" defTabSz="835025">
              <a:defRPr>
                <a:solidFill>
                  <a:schemeClr val="tx1"/>
                </a:solidFill>
                <a:latin typeface="Arial" pitchFamily="34" charset="0"/>
              </a:defRPr>
            </a:lvl3pPr>
            <a:lvl4pPr marL="1252538" defTabSz="835025">
              <a:defRPr>
                <a:solidFill>
                  <a:schemeClr val="tx1"/>
                </a:solidFill>
                <a:latin typeface="Arial" pitchFamily="34" charset="0"/>
              </a:defRPr>
            </a:lvl4pPr>
            <a:lvl5pPr marL="1670050" defTabSz="835025">
              <a:defRPr>
                <a:solidFill>
                  <a:schemeClr val="tx1"/>
                </a:solidFill>
                <a:latin typeface="Arial" pitchFamily="34" charset="0"/>
              </a:defRPr>
            </a:lvl5pPr>
            <a:lvl6pPr marL="2127250" defTabSz="835025" fontAlgn="base">
              <a:spcBef>
                <a:spcPct val="0"/>
              </a:spcBef>
              <a:spcAft>
                <a:spcPct val="0"/>
              </a:spcAft>
              <a:defRPr>
                <a:solidFill>
                  <a:schemeClr val="tx1"/>
                </a:solidFill>
                <a:latin typeface="Arial" pitchFamily="34" charset="0"/>
              </a:defRPr>
            </a:lvl6pPr>
            <a:lvl7pPr marL="2584450" defTabSz="835025" fontAlgn="base">
              <a:spcBef>
                <a:spcPct val="0"/>
              </a:spcBef>
              <a:spcAft>
                <a:spcPct val="0"/>
              </a:spcAft>
              <a:defRPr>
                <a:solidFill>
                  <a:schemeClr val="tx1"/>
                </a:solidFill>
                <a:latin typeface="Arial" pitchFamily="34" charset="0"/>
              </a:defRPr>
            </a:lvl7pPr>
            <a:lvl8pPr marL="3041650" defTabSz="835025" fontAlgn="base">
              <a:spcBef>
                <a:spcPct val="0"/>
              </a:spcBef>
              <a:spcAft>
                <a:spcPct val="0"/>
              </a:spcAft>
              <a:defRPr>
                <a:solidFill>
                  <a:schemeClr val="tx1"/>
                </a:solidFill>
                <a:latin typeface="Arial" pitchFamily="34" charset="0"/>
              </a:defRPr>
            </a:lvl8pPr>
            <a:lvl9pPr marL="3498850" defTabSz="835025" fontAlgn="base">
              <a:spcBef>
                <a:spcPct val="0"/>
              </a:spcBef>
              <a:spcAft>
                <a:spcPct val="0"/>
              </a:spcAft>
              <a:defRPr>
                <a:solidFill>
                  <a:schemeClr val="tx1"/>
                </a:solidFill>
                <a:latin typeface="Arial" pitchFamily="34" charset="0"/>
              </a:defRPr>
            </a:lvl9pPr>
          </a:lstStyle>
          <a:p>
            <a:pPr algn="r">
              <a:spcBef>
                <a:spcPct val="50000"/>
              </a:spcBef>
              <a:buFont typeface="Times New Roman" pitchFamily="18" charset="0"/>
              <a:buNone/>
              <a:defRPr/>
            </a:pPr>
            <a:r>
              <a:rPr lang="da-DK" sz="2200">
                <a:ea typeface="Microsoft YaHei" pitchFamily="34" charset="-122"/>
              </a:rPr>
              <a:t>Produktejer</a:t>
            </a:r>
          </a:p>
        </p:txBody>
      </p:sp>
      <p:sp>
        <p:nvSpPr>
          <p:cNvPr id="7" name="Text Box 6"/>
          <p:cNvSpPr txBox="1">
            <a:spLocks noChangeArrowheads="1"/>
          </p:cNvSpPr>
          <p:nvPr/>
        </p:nvSpPr>
        <p:spPr bwMode="auto">
          <a:xfrm>
            <a:off x="7370152" y="3500438"/>
            <a:ext cx="2335823" cy="422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83466" tIns="41733" rIns="83466" bIns="41733">
            <a:spAutoFit/>
          </a:bodyPr>
          <a:lstStyle>
            <a:lvl1pPr defTabSz="835025">
              <a:defRPr>
                <a:solidFill>
                  <a:schemeClr val="tx1"/>
                </a:solidFill>
                <a:latin typeface="Arial" pitchFamily="34" charset="0"/>
              </a:defRPr>
            </a:lvl1pPr>
            <a:lvl2pPr marL="417513" defTabSz="835025">
              <a:defRPr>
                <a:solidFill>
                  <a:schemeClr val="tx1"/>
                </a:solidFill>
                <a:latin typeface="Arial" pitchFamily="34" charset="0"/>
              </a:defRPr>
            </a:lvl2pPr>
            <a:lvl3pPr marL="835025" defTabSz="835025">
              <a:defRPr>
                <a:solidFill>
                  <a:schemeClr val="tx1"/>
                </a:solidFill>
                <a:latin typeface="Arial" pitchFamily="34" charset="0"/>
              </a:defRPr>
            </a:lvl3pPr>
            <a:lvl4pPr marL="1252538" defTabSz="835025">
              <a:defRPr>
                <a:solidFill>
                  <a:schemeClr val="tx1"/>
                </a:solidFill>
                <a:latin typeface="Arial" pitchFamily="34" charset="0"/>
              </a:defRPr>
            </a:lvl4pPr>
            <a:lvl5pPr marL="1670050" defTabSz="835025">
              <a:defRPr>
                <a:solidFill>
                  <a:schemeClr val="tx1"/>
                </a:solidFill>
                <a:latin typeface="Arial" pitchFamily="34" charset="0"/>
              </a:defRPr>
            </a:lvl5pPr>
            <a:lvl6pPr marL="2127250" defTabSz="835025" fontAlgn="base">
              <a:spcBef>
                <a:spcPct val="0"/>
              </a:spcBef>
              <a:spcAft>
                <a:spcPct val="0"/>
              </a:spcAft>
              <a:defRPr>
                <a:solidFill>
                  <a:schemeClr val="tx1"/>
                </a:solidFill>
                <a:latin typeface="Arial" pitchFamily="34" charset="0"/>
              </a:defRPr>
            </a:lvl6pPr>
            <a:lvl7pPr marL="2584450" defTabSz="835025" fontAlgn="base">
              <a:spcBef>
                <a:spcPct val="0"/>
              </a:spcBef>
              <a:spcAft>
                <a:spcPct val="0"/>
              </a:spcAft>
              <a:defRPr>
                <a:solidFill>
                  <a:schemeClr val="tx1"/>
                </a:solidFill>
                <a:latin typeface="Arial" pitchFamily="34" charset="0"/>
              </a:defRPr>
            </a:lvl7pPr>
            <a:lvl8pPr marL="3041650" defTabSz="835025" fontAlgn="base">
              <a:spcBef>
                <a:spcPct val="0"/>
              </a:spcBef>
              <a:spcAft>
                <a:spcPct val="0"/>
              </a:spcAft>
              <a:defRPr>
                <a:solidFill>
                  <a:schemeClr val="tx1"/>
                </a:solidFill>
                <a:latin typeface="Arial" pitchFamily="34" charset="0"/>
              </a:defRPr>
            </a:lvl8pPr>
            <a:lvl9pPr marL="3498850" defTabSz="835025" fontAlgn="base">
              <a:spcBef>
                <a:spcPct val="0"/>
              </a:spcBef>
              <a:spcAft>
                <a:spcPct val="0"/>
              </a:spcAft>
              <a:defRPr>
                <a:solidFill>
                  <a:schemeClr val="tx1"/>
                </a:solidFill>
                <a:latin typeface="Arial" pitchFamily="34" charset="0"/>
              </a:defRPr>
            </a:lvl9pPr>
          </a:lstStyle>
          <a:p>
            <a:pPr algn="r">
              <a:spcBef>
                <a:spcPct val="50000"/>
              </a:spcBef>
              <a:buFont typeface="Times New Roman" pitchFamily="18" charset="0"/>
              <a:buNone/>
              <a:defRPr/>
            </a:pPr>
            <a:r>
              <a:rPr lang="da-DK" sz="2200">
                <a:ea typeface="Microsoft YaHei" pitchFamily="34" charset="-122"/>
              </a:rPr>
              <a:t>Product Manager</a:t>
            </a:r>
          </a:p>
        </p:txBody>
      </p:sp>
      <p:sp>
        <p:nvSpPr>
          <p:cNvPr id="8" name="Text Box 7"/>
          <p:cNvSpPr txBox="1">
            <a:spLocks noChangeArrowheads="1"/>
          </p:cNvSpPr>
          <p:nvPr/>
        </p:nvSpPr>
        <p:spPr bwMode="auto">
          <a:xfrm>
            <a:off x="5676955" y="5233989"/>
            <a:ext cx="2052091" cy="422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83466" tIns="41733" rIns="83466" bIns="41733">
            <a:spAutoFit/>
          </a:bodyPr>
          <a:lstStyle>
            <a:lvl1pPr defTabSz="835025">
              <a:defRPr>
                <a:solidFill>
                  <a:schemeClr val="tx1"/>
                </a:solidFill>
                <a:latin typeface="Arial" pitchFamily="34" charset="0"/>
              </a:defRPr>
            </a:lvl1pPr>
            <a:lvl2pPr marL="417513" defTabSz="835025">
              <a:defRPr>
                <a:solidFill>
                  <a:schemeClr val="tx1"/>
                </a:solidFill>
                <a:latin typeface="Arial" pitchFamily="34" charset="0"/>
              </a:defRPr>
            </a:lvl2pPr>
            <a:lvl3pPr marL="835025" defTabSz="835025">
              <a:defRPr>
                <a:solidFill>
                  <a:schemeClr val="tx1"/>
                </a:solidFill>
                <a:latin typeface="Arial" pitchFamily="34" charset="0"/>
              </a:defRPr>
            </a:lvl3pPr>
            <a:lvl4pPr marL="1252538" defTabSz="835025">
              <a:defRPr>
                <a:solidFill>
                  <a:schemeClr val="tx1"/>
                </a:solidFill>
                <a:latin typeface="Arial" pitchFamily="34" charset="0"/>
              </a:defRPr>
            </a:lvl4pPr>
            <a:lvl5pPr marL="1670050" defTabSz="835025">
              <a:defRPr>
                <a:solidFill>
                  <a:schemeClr val="tx1"/>
                </a:solidFill>
                <a:latin typeface="Arial" pitchFamily="34" charset="0"/>
              </a:defRPr>
            </a:lvl5pPr>
            <a:lvl6pPr marL="2127250" defTabSz="835025" fontAlgn="base">
              <a:spcBef>
                <a:spcPct val="0"/>
              </a:spcBef>
              <a:spcAft>
                <a:spcPct val="0"/>
              </a:spcAft>
              <a:defRPr>
                <a:solidFill>
                  <a:schemeClr val="tx1"/>
                </a:solidFill>
                <a:latin typeface="Arial" pitchFamily="34" charset="0"/>
              </a:defRPr>
            </a:lvl6pPr>
            <a:lvl7pPr marL="2584450" defTabSz="835025" fontAlgn="base">
              <a:spcBef>
                <a:spcPct val="0"/>
              </a:spcBef>
              <a:spcAft>
                <a:spcPct val="0"/>
              </a:spcAft>
              <a:defRPr>
                <a:solidFill>
                  <a:schemeClr val="tx1"/>
                </a:solidFill>
                <a:latin typeface="Arial" pitchFamily="34" charset="0"/>
              </a:defRPr>
            </a:lvl7pPr>
            <a:lvl8pPr marL="3041650" defTabSz="835025" fontAlgn="base">
              <a:spcBef>
                <a:spcPct val="0"/>
              </a:spcBef>
              <a:spcAft>
                <a:spcPct val="0"/>
              </a:spcAft>
              <a:defRPr>
                <a:solidFill>
                  <a:schemeClr val="tx1"/>
                </a:solidFill>
                <a:latin typeface="Arial" pitchFamily="34" charset="0"/>
              </a:defRPr>
            </a:lvl8pPr>
            <a:lvl9pPr marL="3498850" defTabSz="835025" fontAlgn="base">
              <a:spcBef>
                <a:spcPct val="0"/>
              </a:spcBef>
              <a:spcAft>
                <a:spcPct val="0"/>
              </a:spcAft>
              <a:defRPr>
                <a:solidFill>
                  <a:schemeClr val="tx1"/>
                </a:solidFill>
                <a:latin typeface="Arial" pitchFamily="34" charset="0"/>
              </a:defRPr>
            </a:lvl9pPr>
          </a:lstStyle>
          <a:p>
            <a:pPr algn="r">
              <a:spcBef>
                <a:spcPct val="50000"/>
              </a:spcBef>
              <a:buFont typeface="Times New Roman" pitchFamily="18" charset="0"/>
              <a:buNone/>
              <a:defRPr/>
            </a:pPr>
            <a:r>
              <a:rPr lang="da-DK" sz="2200">
                <a:ea typeface="Microsoft YaHei" pitchFamily="34" charset="-122"/>
              </a:rPr>
              <a:t>Handlingsleder</a:t>
            </a:r>
          </a:p>
        </p:txBody>
      </p:sp>
      <p:sp>
        <p:nvSpPr>
          <p:cNvPr id="9" name="Text Box 8"/>
          <p:cNvSpPr txBox="1">
            <a:spLocks noChangeArrowheads="1"/>
          </p:cNvSpPr>
          <p:nvPr/>
        </p:nvSpPr>
        <p:spPr bwMode="auto">
          <a:xfrm>
            <a:off x="3359151" y="5013325"/>
            <a:ext cx="1675385" cy="76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83466" tIns="41733" rIns="83466" bIns="41733">
            <a:spAutoFit/>
          </a:bodyPr>
          <a:lstStyle>
            <a:lvl1pPr defTabSz="835025">
              <a:defRPr>
                <a:solidFill>
                  <a:schemeClr val="tx1"/>
                </a:solidFill>
                <a:latin typeface="Arial" pitchFamily="34" charset="0"/>
              </a:defRPr>
            </a:lvl1pPr>
            <a:lvl2pPr marL="417513" defTabSz="835025">
              <a:defRPr>
                <a:solidFill>
                  <a:schemeClr val="tx1"/>
                </a:solidFill>
                <a:latin typeface="Arial" pitchFamily="34" charset="0"/>
              </a:defRPr>
            </a:lvl2pPr>
            <a:lvl3pPr marL="835025" defTabSz="835025">
              <a:defRPr>
                <a:solidFill>
                  <a:schemeClr val="tx1"/>
                </a:solidFill>
                <a:latin typeface="Arial" pitchFamily="34" charset="0"/>
              </a:defRPr>
            </a:lvl3pPr>
            <a:lvl4pPr marL="1252538" defTabSz="835025">
              <a:defRPr>
                <a:solidFill>
                  <a:schemeClr val="tx1"/>
                </a:solidFill>
                <a:latin typeface="Arial" pitchFamily="34" charset="0"/>
              </a:defRPr>
            </a:lvl4pPr>
            <a:lvl5pPr marL="1670050" defTabSz="835025">
              <a:defRPr>
                <a:solidFill>
                  <a:schemeClr val="tx1"/>
                </a:solidFill>
                <a:latin typeface="Arial" pitchFamily="34" charset="0"/>
              </a:defRPr>
            </a:lvl5pPr>
            <a:lvl6pPr marL="2127250" defTabSz="835025" fontAlgn="base">
              <a:spcBef>
                <a:spcPct val="0"/>
              </a:spcBef>
              <a:spcAft>
                <a:spcPct val="0"/>
              </a:spcAft>
              <a:defRPr>
                <a:solidFill>
                  <a:schemeClr val="tx1"/>
                </a:solidFill>
                <a:latin typeface="Arial" pitchFamily="34" charset="0"/>
              </a:defRPr>
            </a:lvl6pPr>
            <a:lvl7pPr marL="2584450" defTabSz="835025" fontAlgn="base">
              <a:spcBef>
                <a:spcPct val="0"/>
              </a:spcBef>
              <a:spcAft>
                <a:spcPct val="0"/>
              </a:spcAft>
              <a:defRPr>
                <a:solidFill>
                  <a:schemeClr val="tx1"/>
                </a:solidFill>
                <a:latin typeface="Arial" pitchFamily="34" charset="0"/>
              </a:defRPr>
            </a:lvl7pPr>
            <a:lvl8pPr marL="3041650" defTabSz="835025" fontAlgn="base">
              <a:spcBef>
                <a:spcPct val="0"/>
              </a:spcBef>
              <a:spcAft>
                <a:spcPct val="0"/>
              </a:spcAft>
              <a:defRPr>
                <a:solidFill>
                  <a:schemeClr val="tx1"/>
                </a:solidFill>
                <a:latin typeface="Arial" pitchFamily="34" charset="0"/>
              </a:defRPr>
            </a:lvl8pPr>
            <a:lvl9pPr marL="3498850" defTabSz="835025" fontAlgn="base">
              <a:spcBef>
                <a:spcPct val="0"/>
              </a:spcBef>
              <a:spcAft>
                <a:spcPct val="0"/>
              </a:spcAft>
              <a:defRPr>
                <a:solidFill>
                  <a:schemeClr val="tx1"/>
                </a:solidFill>
                <a:latin typeface="Arial" pitchFamily="34" charset="0"/>
              </a:defRPr>
            </a:lvl9pPr>
          </a:lstStyle>
          <a:p>
            <a:pPr>
              <a:spcBef>
                <a:spcPct val="50000"/>
              </a:spcBef>
              <a:buFont typeface="Times New Roman" pitchFamily="18" charset="0"/>
              <a:buNone/>
              <a:defRPr/>
            </a:pPr>
            <a:r>
              <a:rPr lang="da-DK" sz="2200">
                <a:ea typeface="Microsoft YaHei" pitchFamily="34" charset="-122"/>
              </a:rPr>
              <a:t> </a:t>
            </a:r>
            <a:br>
              <a:rPr lang="da-DK" sz="2200">
                <a:ea typeface="Microsoft YaHei" pitchFamily="34" charset="-122"/>
              </a:rPr>
            </a:br>
            <a:r>
              <a:rPr lang="da-DK" sz="2200">
                <a:ea typeface="Microsoft YaHei" pitchFamily="34" charset="-122"/>
              </a:rPr>
              <a:t>Projektleder</a:t>
            </a:r>
          </a:p>
        </p:txBody>
      </p:sp>
      <p:pic>
        <p:nvPicPr>
          <p:cNvPr id="41992" name="Picture 9" descr="MCj04339490000[1]"/>
          <p:cNvPicPr>
            <a:picLocks noChangeAspect="1" noChangeArrowheads="1"/>
          </p:cNvPicPr>
          <p:nvPr/>
        </p:nvPicPr>
        <p:blipFill>
          <a:blip r:embed="rId3" cstate="print"/>
          <a:srcRect/>
          <a:stretch>
            <a:fillRect/>
          </a:stretch>
        </p:blipFill>
        <p:spPr bwMode="auto">
          <a:xfrm>
            <a:off x="5362188" y="4271964"/>
            <a:ext cx="1012825" cy="1089025"/>
          </a:xfrm>
          <a:prstGeom prst="rect">
            <a:avLst/>
          </a:prstGeom>
          <a:noFill/>
          <a:ln w="9525">
            <a:noFill/>
            <a:miter lim="800000"/>
            <a:headEnd/>
            <a:tailEnd/>
          </a:ln>
        </p:spPr>
      </p:pic>
      <p:pic>
        <p:nvPicPr>
          <p:cNvPr id="41993" name="Picture 10" descr="MCj04339330000[1]"/>
          <p:cNvPicPr>
            <a:picLocks noChangeAspect="1" noChangeArrowheads="1"/>
          </p:cNvPicPr>
          <p:nvPr/>
        </p:nvPicPr>
        <p:blipFill>
          <a:blip r:embed="rId4" cstate="print"/>
          <a:srcRect/>
          <a:stretch>
            <a:fillRect/>
          </a:stretch>
        </p:blipFill>
        <p:spPr bwMode="auto">
          <a:xfrm>
            <a:off x="3603625" y="4443413"/>
            <a:ext cx="1011238" cy="1089025"/>
          </a:xfrm>
          <a:prstGeom prst="rect">
            <a:avLst/>
          </a:prstGeom>
          <a:noFill/>
          <a:ln w="9525">
            <a:noFill/>
            <a:miter lim="800000"/>
            <a:headEnd/>
            <a:tailEnd/>
          </a:ln>
        </p:spPr>
      </p:pic>
      <p:pic>
        <p:nvPicPr>
          <p:cNvPr id="41994" name="Picture 11" descr="MCj04339440000[1]"/>
          <p:cNvPicPr>
            <a:picLocks noChangeAspect="1" noChangeArrowheads="1"/>
          </p:cNvPicPr>
          <p:nvPr/>
        </p:nvPicPr>
        <p:blipFill>
          <a:blip r:embed="rId5" cstate="print"/>
          <a:srcRect/>
          <a:stretch>
            <a:fillRect/>
          </a:stretch>
        </p:blipFill>
        <p:spPr bwMode="auto">
          <a:xfrm>
            <a:off x="6456364" y="3141663"/>
            <a:ext cx="1011237" cy="1089025"/>
          </a:xfrm>
          <a:prstGeom prst="rect">
            <a:avLst/>
          </a:prstGeom>
          <a:noFill/>
          <a:ln w="9525">
            <a:noFill/>
            <a:miter lim="800000"/>
            <a:headEnd/>
            <a:tailEnd/>
          </a:ln>
        </p:spPr>
      </p:pic>
      <p:sp>
        <p:nvSpPr>
          <p:cNvPr id="14" name="Text Box 13"/>
          <p:cNvSpPr txBox="1">
            <a:spLocks noChangeArrowheads="1"/>
          </p:cNvSpPr>
          <p:nvPr/>
        </p:nvSpPr>
        <p:spPr bwMode="auto">
          <a:xfrm>
            <a:off x="9766951" y="5774793"/>
            <a:ext cx="1614471" cy="422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83466" tIns="41733" rIns="83466" bIns="41733">
            <a:spAutoFit/>
          </a:bodyPr>
          <a:lstStyle/>
          <a:p>
            <a:pPr algn="r" defTabSz="835108">
              <a:spcBef>
                <a:spcPct val="50000"/>
              </a:spcBef>
            </a:pPr>
            <a:r>
              <a:rPr lang="da-DK" sz="2200">
                <a:latin typeface="Arial" pitchFamily="34" charset="0"/>
              </a:rPr>
              <a:t>Leverandør</a:t>
            </a:r>
          </a:p>
        </p:txBody>
      </p:sp>
      <p:pic>
        <p:nvPicPr>
          <p:cNvPr id="41996" name="Picture 14" descr="j0434888"/>
          <p:cNvPicPr>
            <a:picLocks noChangeAspect="1" noChangeArrowheads="1"/>
          </p:cNvPicPr>
          <p:nvPr/>
        </p:nvPicPr>
        <p:blipFill>
          <a:blip r:embed="rId6" cstate="print"/>
          <a:srcRect/>
          <a:stretch>
            <a:fillRect/>
          </a:stretch>
        </p:blipFill>
        <p:spPr bwMode="auto">
          <a:xfrm>
            <a:off x="10097467" y="4816476"/>
            <a:ext cx="955675" cy="1028700"/>
          </a:xfrm>
          <a:prstGeom prst="rect">
            <a:avLst/>
          </a:prstGeom>
          <a:noFill/>
          <a:ln w="9525">
            <a:noFill/>
            <a:miter lim="800000"/>
            <a:headEnd/>
            <a:tailEnd/>
          </a:ln>
        </p:spPr>
      </p:pic>
      <p:pic>
        <p:nvPicPr>
          <p:cNvPr id="41997" name="Picture 15" descr="MCj04339530000[1]"/>
          <p:cNvPicPr>
            <a:picLocks noChangeAspect="1" noChangeArrowheads="1"/>
          </p:cNvPicPr>
          <p:nvPr/>
        </p:nvPicPr>
        <p:blipFill>
          <a:blip r:embed="rId7" cstate="print"/>
          <a:srcRect/>
          <a:stretch>
            <a:fillRect/>
          </a:stretch>
        </p:blipFill>
        <p:spPr bwMode="auto">
          <a:xfrm>
            <a:off x="4943476" y="2871789"/>
            <a:ext cx="957263" cy="1030287"/>
          </a:xfrm>
          <a:prstGeom prst="rect">
            <a:avLst/>
          </a:prstGeom>
          <a:noFill/>
          <a:ln w="9525">
            <a:noFill/>
            <a:miter lim="800000"/>
            <a:headEnd/>
            <a:tailEnd/>
          </a:ln>
        </p:spPr>
      </p:pic>
      <p:pic>
        <p:nvPicPr>
          <p:cNvPr id="41998" name="Picture 16" descr="MCj04339440000[1]"/>
          <p:cNvPicPr>
            <a:picLocks noChangeAspect="1" noChangeArrowheads="1"/>
          </p:cNvPicPr>
          <p:nvPr/>
        </p:nvPicPr>
        <p:blipFill>
          <a:blip r:embed="rId5" cstate="print"/>
          <a:srcRect/>
          <a:stretch>
            <a:fillRect/>
          </a:stretch>
        </p:blipFill>
        <p:spPr bwMode="auto">
          <a:xfrm>
            <a:off x="6024563" y="1700213"/>
            <a:ext cx="1011237" cy="1089025"/>
          </a:xfrm>
          <a:prstGeom prst="rect">
            <a:avLst/>
          </a:prstGeom>
          <a:noFill/>
          <a:ln w="9525">
            <a:noFill/>
            <a:miter lim="800000"/>
            <a:headEnd/>
            <a:tailEnd/>
          </a:ln>
        </p:spPr>
      </p:pic>
      <p:sp>
        <p:nvSpPr>
          <p:cNvPr id="18" name="Text Box 17"/>
          <p:cNvSpPr txBox="1">
            <a:spLocks noChangeArrowheads="1"/>
          </p:cNvSpPr>
          <p:nvPr/>
        </p:nvSpPr>
        <p:spPr bwMode="auto">
          <a:xfrm>
            <a:off x="7092490" y="2060575"/>
            <a:ext cx="2930986" cy="422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83466" tIns="41733" rIns="83466" bIns="41733">
            <a:spAutoFit/>
          </a:bodyPr>
          <a:lstStyle>
            <a:lvl1pPr defTabSz="835025">
              <a:defRPr>
                <a:solidFill>
                  <a:schemeClr val="tx1"/>
                </a:solidFill>
                <a:latin typeface="Arial" pitchFamily="34" charset="0"/>
              </a:defRPr>
            </a:lvl1pPr>
            <a:lvl2pPr marL="417513" defTabSz="835025">
              <a:defRPr>
                <a:solidFill>
                  <a:schemeClr val="tx1"/>
                </a:solidFill>
                <a:latin typeface="Arial" pitchFamily="34" charset="0"/>
              </a:defRPr>
            </a:lvl2pPr>
            <a:lvl3pPr marL="835025" defTabSz="835025">
              <a:defRPr>
                <a:solidFill>
                  <a:schemeClr val="tx1"/>
                </a:solidFill>
                <a:latin typeface="Arial" pitchFamily="34" charset="0"/>
              </a:defRPr>
            </a:lvl3pPr>
            <a:lvl4pPr marL="1252538" defTabSz="835025">
              <a:defRPr>
                <a:solidFill>
                  <a:schemeClr val="tx1"/>
                </a:solidFill>
                <a:latin typeface="Arial" pitchFamily="34" charset="0"/>
              </a:defRPr>
            </a:lvl4pPr>
            <a:lvl5pPr marL="1670050" defTabSz="835025">
              <a:defRPr>
                <a:solidFill>
                  <a:schemeClr val="tx1"/>
                </a:solidFill>
                <a:latin typeface="Arial" pitchFamily="34" charset="0"/>
              </a:defRPr>
            </a:lvl5pPr>
            <a:lvl6pPr marL="2127250" defTabSz="835025" fontAlgn="base">
              <a:spcBef>
                <a:spcPct val="0"/>
              </a:spcBef>
              <a:spcAft>
                <a:spcPct val="0"/>
              </a:spcAft>
              <a:defRPr>
                <a:solidFill>
                  <a:schemeClr val="tx1"/>
                </a:solidFill>
                <a:latin typeface="Arial" pitchFamily="34" charset="0"/>
              </a:defRPr>
            </a:lvl6pPr>
            <a:lvl7pPr marL="2584450" defTabSz="835025" fontAlgn="base">
              <a:spcBef>
                <a:spcPct val="0"/>
              </a:spcBef>
              <a:spcAft>
                <a:spcPct val="0"/>
              </a:spcAft>
              <a:defRPr>
                <a:solidFill>
                  <a:schemeClr val="tx1"/>
                </a:solidFill>
                <a:latin typeface="Arial" pitchFamily="34" charset="0"/>
              </a:defRPr>
            </a:lvl7pPr>
            <a:lvl8pPr marL="3041650" defTabSz="835025" fontAlgn="base">
              <a:spcBef>
                <a:spcPct val="0"/>
              </a:spcBef>
              <a:spcAft>
                <a:spcPct val="0"/>
              </a:spcAft>
              <a:defRPr>
                <a:solidFill>
                  <a:schemeClr val="tx1"/>
                </a:solidFill>
                <a:latin typeface="Arial" pitchFamily="34" charset="0"/>
              </a:defRPr>
            </a:lvl8pPr>
            <a:lvl9pPr marL="3498850" defTabSz="835025" fontAlgn="base">
              <a:spcBef>
                <a:spcPct val="0"/>
              </a:spcBef>
              <a:spcAft>
                <a:spcPct val="0"/>
              </a:spcAft>
              <a:defRPr>
                <a:solidFill>
                  <a:schemeClr val="tx1"/>
                </a:solidFill>
                <a:latin typeface="Arial" pitchFamily="34" charset="0"/>
              </a:defRPr>
            </a:lvl9pPr>
          </a:lstStyle>
          <a:p>
            <a:pPr algn="r">
              <a:spcBef>
                <a:spcPct val="50000"/>
              </a:spcBef>
              <a:buFont typeface="Times New Roman" pitchFamily="18" charset="0"/>
              <a:buNone/>
              <a:defRPr/>
            </a:pPr>
            <a:r>
              <a:rPr lang="da-DK" sz="2200">
                <a:ea typeface="Microsoft YaHei" pitchFamily="34" charset="-122"/>
              </a:rPr>
              <a:t>Key Account Manager</a:t>
            </a:r>
          </a:p>
        </p:txBody>
      </p:sp>
      <p:pic>
        <p:nvPicPr>
          <p:cNvPr id="42000" name="Picture 20" descr="MCj04339530000[1]"/>
          <p:cNvPicPr>
            <a:picLocks noChangeAspect="1" noChangeArrowheads="1"/>
          </p:cNvPicPr>
          <p:nvPr/>
        </p:nvPicPr>
        <p:blipFill>
          <a:blip r:embed="rId7" cstate="print"/>
          <a:srcRect/>
          <a:stretch>
            <a:fillRect/>
          </a:stretch>
        </p:blipFill>
        <p:spPr bwMode="auto">
          <a:xfrm>
            <a:off x="702919" y="1187711"/>
            <a:ext cx="957262" cy="1031875"/>
          </a:xfrm>
          <a:prstGeom prst="rect">
            <a:avLst/>
          </a:prstGeom>
          <a:noFill/>
          <a:ln w="9525">
            <a:noFill/>
            <a:miter lim="800000"/>
            <a:headEnd/>
            <a:tailEnd/>
          </a:ln>
        </p:spPr>
      </p:pic>
      <p:sp>
        <p:nvSpPr>
          <p:cNvPr id="22" name="Text Box 5"/>
          <p:cNvSpPr txBox="1">
            <a:spLocks noChangeArrowheads="1"/>
          </p:cNvSpPr>
          <p:nvPr/>
        </p:nvSpPr>
        <p:spPr bwMode="auto">
          <a:xfrm>
            <a:off x="1492233" y="1280775"/>
            <a:ext cx="984491" cy="422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83466" tIns="41733" rIns="83466" bIns="41733">
            <a:spAutoFit/>
          </a:bodyPr>
          <a:lstStyle>
            <a:lvl1pPr defTabSz="835025">
              <a:defRPr>
                <a:solidFill>
                  <a:schemeClr val="tx1"/>
                </a:solidFill>
                <a:latin typeface="Arial" pitchFamily="34" charset="0"/>
              </a:defRPr>
            </a:lvl1pPr>
            <a:lvl2pPr marL="417513" defTabSz="835025">
              <a:defRPr>
                <a:solidFill>
                  <a:schemeClr val="tx1"/>
                </a:solidFill>
                <a:latin typeface="Arial" pitchFamily="34" charset="0"/>
              </a:defRPr>
            </a:lvl2pPr>
            <a:lvl3pPr marL="835025" defTabSz="835025">
              <a:defRPr>
                <a:solidFill>
                  <a:schemeClr val="tx1"/>
                </a:solidFill>
                <a:latin typeface="Arial" pitchFamily="34" charset="0"/>
              </a:defRPr>
            </a:lvl3pPr>
            <a:lvl4pPr marL="1252538" defTabSz="835025">
              <a:defRPr>
                <a:solidFill>
                  <a:schemeClr val="tx1"/>
                </a:solidFill>
                <a:latin typeface="Arial" pitchFamily="34" charset="0"/>
              </a:defRPr>
            </a:lvl4pPr>
            <a:lvl5pPr marL="1670050" defTabSz="835025">
              <a:defRPr>
                <a:solidFill>
                  <a:schemeClr val="tx1"/>
                </a:solidFill>
                <a:latin typeface="Arial" pitchFamily="34" charset="0"/>
              </a:defRPr>
            </a:lvl5pPr>
            <a:lvl6pPr marL="2127250" defTabSz="835025" fontAlgn="base">
              <a:spcBef>
                <a:spcPct val="0"/>
              </a:spcBef>
              <a:spcAft>
                <a:spcPct val="0"/>
              </a:spcAft>
              <a:defRPr>
                <a:solidFill>
                  <a:schemeClr val="tx1"/>
                </a:solidFill>
                <a:latin typeface="Arial" pitchFamily="34" charset="0"/>
              </a:defRPr>
            </a:lvl6pPr>
            <a:lvl7pPr marL="2584450" defTabSz="835025" fontAlgn="base">
              <a:spcBef>
                <a:spcPct val="0"/>
              </a:spcBef>
              <a:spcAft>
                <a:spcPct val="0"/>
              </a:spcAft>
              <a:defRPr>
                <a:solidFill>
                  <a:schemeClr val="tx1"/>
                </a:solidFill>
                <a:latin typeface="Arial" pitchFamily="34" charset="0"/>
              </a:defRPr>
            </a:lvl7pPr>
            <a:lvl8pPr marL="3041650" defTabSz="835025" fontAlgn="base">
              <a:spcBef>
                <a:spcPct val="0"/>
              </a:spcBef>
              <a:spcAft>
                <a:spcPct val="0"/>
              </a:spcAft>
              <a:defRPr>
                <a:solidFill>
                  <a:schemeClr val="tx1"/>
                </a:solidFill>
                <a:latin typeface="Arial" pitchFamily="34" charset="0"/>
              </a:defRPr>
            </a:lvl8pPr>
            <a:lvl9pPr marL="3498850" defTabSz="835025" fontAlgn="base">
              <a:spcBef>
                <a:spcPct val="0"/>
              </a:spcBef>
              <a:spcAft>
                <a:spcPct val="0"/>
              </a:spcAft>
              <a:defRPr>
                <a:solidFill>
                  <a:schemeClr val="tx1"/>
                </a:solidFill>
                <a:latin typeface="Arial" pitchFamily="34" charset="0"/>
              </a:defRPr>
            </a:lvl9pPr>
          </a:lstStyle>
          <a:p>
            <a:pPr algn="r">
              <a:spcBef>
                <a:spcPct val="50000"/>
              </a:spcBef>
              <a:buFont typeface="Times New Roman" pitchFamily="18" charset="0"/>
              <a:buNone/>
              <a:defRPr/>
            </a:pPr>
            <a:r>
              <a:rPr lang="da-DK" sz="2200">
                <a:ea typeface="Microsoft YaHei" pitchFamily="34" charset="-122"/>
              </a:rPr>
              <a:t>Kunde</a:t>
            </a:r>
          </a:p>
        </p:txBody>
      </p:sp>
    </p:spTree>
    <p:extLst>
      <p:ext uri="{BB962C8B-B14F-4D97-AF65-F5344CB8AC3E}">
        <p14:creationId xmlns:p14="http://schemas.microsoft.com/office/powerpoint/2010/main" val="2337810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738313" y="188913"/>
            <a:ext cx="6826250" cy="969962"/>
          </a:xfrm>
        </p:spPr>
        <p:txBody>
          <a:bodyPr vert="horz" lIns="79653" tIns="39825" rIns="79653" bIns="39825" rtlCol="0" anchor="ctr" anchorCtr="0">
            <a:noAutofit/>
          </a:bodyPr>
          <a:lstStyle/>
          <a:p>
            <a:pPr algn="l" eaLnBrk="1" hangingPunct="1"/>
            <a:r>
              <a:rPr lang="da-DK" sz="3200">
                <a:ea typeface="ＭＳ Ｐゴシック" charset="-128"/>
              </a:rPr>
              <a:t>Roller og ansvar</a:t>
            </a:r>
          </a:p>
        </p:txBody>
      </p:sp>
      <p:pic>
        <p:nvPicPr>
          <p:cNvPr id="41986" name="Picture 3" descr="MCj04339420000[1]"/>
          <p:cNvPicPr>
            <a:picLocks noChangeAspect="1" noChangeArrowheads="1"/>
          </p:cNvPicPr>
          <p:nvPr/>
        </p:nvPicPr>
        <p:blipFill>
          <a:blip r:embed="rId2" cstate="print"/>
          <a:srcRect/>
          <a:stretch>
            <a:fillRect/>
          </a:stretch>
        </p:blipFill>
        <p:spPr bwMode="auto">
          <a:xfrm>
            <a:off x="3338514" y="3071814"/>
            <a:ext cx="1093787" cy="1176337"/>
          </a:xfrm>
          <a:prstGeom prst="rect">
            <a:avLst/>
          </a:prstGeom>
          <a:noFill/>
          <a:ln w="9525">
            <a:noFill/>
            <a:miter lim="800000"/>
            <a:headEnd/>
            <a:tailEnd/>
          </a:ln>
        </p:spPr>
      </p:pic>
      <p:sp>
        <p:nvSpPr>
          <p:cNvPr id="5" name="Text Box 4"/>
          <p:cNvSpPr txBox="1">
            <a:spLocks noChangeArrowheads="1"/>
          </p:cNvSpPr>
          <p:nvPr/>
        </p:nvSpPr>
        <p:spPr bwMode="auto">
          <a:xfrm>
            <a:off x="2723600" y="3038475"/>
            <a:ext cx="1016551" cy="422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83466" tIns="41733" rIns="83466" bIns="41733">
            <a:spAutoFit/>
          </a:bodyPr>
          <a:lstStyle>
            <a:lvl1pPr defTabSz="835025">
              <a:defRPr>
                <a:solidFill>
                  <a:schemeClr val="tx1"/>
                </a:solidFill>
                <a:latin typeface="Arial" pitchFamily="34" charset="0"/>
              </a:defRPr>
            </a:lvl1pPr>
            <a:lvl2pPr marL="417513" defTabSz="835025">
              <a:defRPr>
                <a:solidFill>
                  <a:schemeClr val="tx1"/>
                </a:solidFill>
                <a:latin typeface="Arial" pitchFamily="34" charset="0"/>
              </a:defRPr>
            </a:lvl2pPr>
            <a:lvl3pPr marL="835025" defTabSz="835025">
              <a:defRPr>
                <a:solidFill>
                  <a:schemeClr val="tx1"/>
                </a:solidFill>
                <a:latin typeface="Arial" pitchFamily="34" charset="0"/>
              </a:defRPr>
            </a:lvl3pPr>
            <a:lvl4pPr marL="1252538" defTabSz="835025">
              <a:defRPr>
                <a:solidFill>
                  <a:schemeClr val="tx1"/>
                </a:solidFill>
                <a:latin typeface="Arial" pitchFamily="34" charset="0"/>
              </a:defRPr>
            </a:lvl4pPr>
            <a:lvl5pPr marL="1670050" defTabSz="835025">
              <a:defRPr>
                <a:solidFill>
                  <a:schemeClr val="tx1"/>
                </a:solidFill>
                <a:latin typeface="Arial" pitchFamily="34" charset="0"/>
              </a:defRPr>
            </a:lvl5pPr>
            <a:lvl6pPr marL="2127250" defTabSz="835025" fontAlgn="base">
              <a:spcBef>
                <a:spcPct val="0"/>
              </a:spcBef>
              <a:spcAft>
                <a:spcPct val="0"/>
              </a:spcAft>
              <a:defRPr>
                <a:solidFill>
                  <a:schemeClr val="tx1"/>
                </a:solidFill>
                <a:latin typeface="Arial" pitchFamily="34" charset="0"/>
              </a:defRPr>
            </a:lvl6pPr>
            <a:lvl7pPr marL="2584450" defTabSz="835025" fontAlgn="base">
              <a:spcBef>
                <a:spcPct val="0"/>
              </a:spcBef>
              <a:spcAft>
                <a:spcPct val="0"/>
              </a:spcAft>
              <a:defRPr>
                <a:solidFill>
                  <a:schemeClr val="tx1"/>
                </a:solidFill>
                <a:latin typeface="Arial" pitchFamily="34" charset="0"/>
              </a:defRPr>
            </a:lvl7pPr>
            <a:lvl8pPr marL="3041650" defTabSz="835025" fontAlgn="base">
              <a:spcBef>
                <a:spcPct val="0"/>
              </a:spcBef>
              <a:spcAft>
                <a:spcPct val="0"/>
              </a:spcAft>
              <a:defRPr>
                <a:solidFill>
                  <a:schemeClr val="tx1"/>
                </a:solidFill>
                <a:latin typeface="Arial" pitchFamily="34" charset="0"/>
              </a:defRPr>
            </a:lvl8pPr>
            <a:lvl9pPr marL="3498850" defTabSz="835025" fontAlgn="base">
              <a:spcBef>
                <a:spcPct val="0"/>
              </a:spcBef>
              <a:spcAft>
                <a:spcPct val="0"/>
              </a:spcAft>
              <a:defRPr>
                <a:solidFill>
                  <a:schemeClr val="tx1"/>
                </a:solidFill>
                <a:latin typeface="Arial" pitchFamily="34" charset="0"/>
              </a:defRPr>
            </a:lvl9pPr>
          </a:lstStyle>
          <a:p>
            <a:pPr algn="r">
              <a:spcBef>
                <a:spcPct val="50000"/>
              </a:spcBef>
              <a:buFont typeface="Times New Roman" pitchFamily="18" charset="0"/>
              <a:buNone/>
              <a:defRPr/>
            </a:pPr>
            <a:r>
              <a:rPr lang="da-DK" sz="2200">
                <a:ea typeface="Microsoft YaHei" pitchFamily="34" charset="-122"/>
              </a:rPr>
              <a:t>Bruger</a:t>
            </a:r>
          </a:p>
        </p:txBody>
      </p:sp>
      <p:sp>
        <p:nvSpPr>
          <p:cNvPr id="6" name="Text Box 5"/>
          <p:cNvSpPr txBox="1">
            <a:spLocks noChangeArrowheads="1"/>
          </p:cNvSpPr>
          <p:nvPr/>
        </p:nvSpPr>
        <p:spPr bwMode="auto">
          <a:xfrm>
            <a:off x="4087846" y="2478088"/>
            <a:ext cx="1612868" cy="422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83466" tIns="41733" rIns="83466" bIns="41733">
            <a:spAutoFit/>
          </a:bodyPr>
          <a:lstStyle>
            <a:lvl1pPr defTabSz="835025">
              <a:defRPr>
                <a:solidFill>
                  <a:schemeClr val="tx1"/>
                </a:solidFill>
                <a:latin typeface="Arial" pitchFamily="34" charset="0"/>
              </a:defRPr>
            </a:lvl1pPr>
            <a:lvl2pPr marL="417513" defTabSz="835025">
              <a:defRPr>
                <a:solidFill>
                  <a:schemeClr val="tx1"/>
                </a:solidFill>
                <a:latin typeface="Arial" pitchFamily="34" charset="0"/>
              </a:defRPr>
            </a:lvl2pPr>
            <a:lvl3pPr marL="835025" defTabSz="835025">
              <a:defRPr>
                <a:solidFill>
                  <a:schemeClr val="tx1"/>
                </a:solidFill>
                <a:latin typeface="Arial" pitchFamily="34" charset="0"/>
              </a:defRPr>
            </a:lvl3pPr>
            <a:lvl4pPr marL="1252538" defTabSz="835025">
              <a:defRPr>
                <a:solidFill>
                  <a:schemeClr val="tx1"/>
                </a:solidFill>
                <a:latin typeface="Arial" pitchFamily="34" charset="0"/>
              </a:defRPr>
            </a:lvl4pPr>
            <a:lvl5pPr marL="1670050" defTabSz="835025">
              <a:defRPr>
                <a:solidFill>
                  <a:schemeClr val="tx1"/>
                </a:solidFill>
                <a:latin typeface="Arial" pitchFamily="34" charset="0"/>
              </a:defRPr>
            </a:lvl5pPr>
            <a:lvl6pPr marL="2127250" defTabSz="835025" fontAlgn="base">
              <a:spcBef>
                <a:spcPct val="0"/>
              </a:spcBef>
              <a:spcAft>
                <a:spcPct val="0"/>
              </a:spcAft>
              <a:defRPr>
                <a:solidFill>
                  <a:schemeClr val="tx1"/>
                </a:solidFill>
                <a:latin typeface="Arial" pitchFamily="34" charset="0"/>
              </a:defRPr>
            </a:lvl6pPr>
            <a:lvl7pPr marL="2584450" defTabSz="835025" fontAlgn="base">
              <a:spcBef>
                <a:spcPct val="0"/>
              </a:spcBef>
              <a:spcAft>
                <a:spcPct val="0"/>
              </a:spcAft>
              <a:defRPr>
                <a:solidFill>
                  <a:schemeClr val="tx1"/>
                </a:solidFill>
                <a:latin typeface="Arial" pitchFamily="34" charset="0"/>
              </a:defRPr>
            </a:lvl7pPr>
            <a:lvl8pPr marL="3041650" defTabSz="835025" fontAlgn="base">
              <a:spcBef>
                <a:spcPct val="0"/>
              </a:spcBef>
              <a:spcAft>
                <a:spcPct val="0"/>
              </a:spcAft>
              <a:defRPr>
                <a:solidFill>
                  <a:schemeClr val="tx1"/>
                </a:solidFill>
                <a:latin typeface="Arial" pitchFamily="34" charset="0"/>
              </a:defRPr>
            </a:lvl8pPr>
            <a:lvl9pPr marL="3498850" defTabSz="835025" fontAlgn="base">
              <a:spcBef>
                <a:spcPct val="0"/>
              </a:spcBef>
              <a:spcAft>
                <a:spcPct val="0"/>
              </a:spcAft>
              <a:defRPr>
                <a:solidFill>
                  <a:schemeClr val="tx1"/>
                </a:solidFill>
                <a:latin typeface="Arial" pitchFamily="34" charset="0"/>
              </a:defRPr>
            </a:lvl9pPr>
          </a:lstStyle>
          <a:p>
            <a:pPr algn="r">
              <a:spcBef>
                <a:spcPct val="50000"/>
              </a:spcBef>
              <a:buFont typeface="Times New Roman" pitchFamily="18" charset="0"/>
              <a:buNone/>
              <a:defRPr/>
            </a:pPr>
            <a:r>
              <a:rPr lang="da-DK" sz="2200">
                <a:ea typeface="Microsoft YaHei" pitchFamily="34" charset="-122"/>
              </a:rPr>
              <a:t>Produktejer</a:t>
            </a:r>
          </a:p>
        </p:txBody>
      </p:sp>
      <p:sp>
        <p:nvSpPr>
          <p:cNvPr id="7" name="Text Box 6"/>
          <p:cNvSpPr txBox="1">
            <a:spLocks noChangeArrowheads="1"/>
          </p:cNvSpPr>
          <p:nvPr/>
        </p:nvSpPr>
        <p:spPr bwMode="auto">
          <a:xfrm>
            <a:off x="7370152" y="3500438"/>
            <a:ext cx="2335823" cy="422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83466" tIns="41733" rIns="83466" bIns="41733">
            <a:spAutoFit/>
          </a:bodyPr>
          <a:lstStyle>
            <a:lvl1pPr defTabSz="835025">
              <a:defRPr>
                <a:solidFill>
                  <a:schemeClr val="tx1"/>
                </a:solidFill>
                <a:latin typeface="Arial" pitchFamily="34" charset="0"/>
              </a:defRPr>
            </a:lvl1pPr>
            <a:lvl2pPr marL="417513" defTabSz="835025">
              <a:defRPr>
                <a:solidFill>
                  <a:schemeClr val="tx1"/>
                </a:solidFill>
                <a:latin typeface="Arial" pitchFamily="34" charset="0"/>
              </a:defRPr>
            </a:lvl2pPr>
            <a:lvl3pPr marL="835025" defTabSz="835025">
              <a:defRPr>
                <a:solidFill>
                  <a:schemeClr val="tx1"/>
                </a:solidFill>
                <a:latin typeface="Arial" pitchFamily="34" charset="0"/>
              </a:defRPr>
            </a:lvl3pPr>
            <a:lvl4pPr marL="1252538" defTabSz="835025">
              <a:defRPr>
                <a:solidFill>
                  <a:schemeClr val="tx1"/>
                </a:solidFill>
                <a:latin typeface="Arial" pitchFamily="34" charset="0"/>
              </a:defRPr>
            </a:lvl4pPr>
            <a:lvl5pPr marL="1670050" defTabSz="835025">
              <a:defRPr>
                <a:solidFill>
                  <a:schemeClr val="tx1"/>
                </a:solidFill>
                <a:latin typeface="Arial" pitchFamily="34" charset="0"/>
              </a:defRPr>
            </a:lvl5pPr>
            <a:lvl6pPr marL="2127250" defTabSz="835025" fontAlgn="base">
              <a:spcBef>
                <a:spcPct val="0"/>
              </a:spcBef>
              <a:spcAft>
                <a:spcPct val="0"/>
              </a:spcAft>
              <a:defRPr>
                <a:solidFill>
                  <a:schemeClr val="tx1"/>
                </a:solidFill>
                <a:latin typeface="Arial" pitchFamily="34" charset="0"/>
              </a:defRPr>
            </a:lvl6pPr>
            <a:lvl7pPr marL="2584450" defTabSz="835025" fontAlgn="base">
              <a:spcBef>
                <a:spcPct val="0"/>
              </a:spcBef>
              <a:spcAft>
                <a:spcPct val="0"/>
              </a:spcAft>
              <a:defRPr>
                <a:solidFill>
                  <a:schemeClr val="tx1"/>
                </a:solidFill>
                <a:latin typeface="Arial" pitchFamily="34" charset="0"/>
              </a:defRPr>
            </a:lvl7pPr>
            <a:lvl8pPr marL="3041650" defTabSz="835025" fontAlgn="base">
              <a:spcBef>
                <a:spcPct val="0"/>
              </a:spcBef>
              <a:spcAft>
                <a:spcPct val="0"/>
              </a:spcAft>
              <a:defRPr>
                <a:solidFill>
                  <a:schemeClr val="tx1"/>
                </a:solidFill>
                <a:latin typeface="Arial" pitchFamily="34" charset="0"/>
              </a:defRPr>
            </a:lvl8pPr>
            <a:lvl9pPr marL="3498850" defTabSz="835025" fontAlgn="base">
              <a:spcBef>
                <a:spcPct val="0"/>
              </a:spcBef>
              <a:spcAft>
                <a:spcPct val="0"/>
              </a:spcAft>
              <a:defRPr>
                <a:solidFill>
                  <a:schemeClr val="tx1"/>
                </a:solidFill>
                <a:latin typeface="Arial" pitchFamily="34" charset="0"/>
              </a:defRPr>
            </a:lvl9pPr>
          </a:lstStyle>
          <a:p>
            <a:pPr algn="r">
              <a:spcBef>
                <a:spcPct val="50000"/>
              </a:spcBef>
              <a:buFont typeface="Times New Roman" pitchFamily="18" charset="0"/>
              <a:buNone/>
              <a:defRPr/>
            </a:pPr>
            <a:r>
              <a:rPr lang="da-DK" sz="2200">
                <a:ea typeface="Microsoft YaHei" pitchFamily="34" charset="-122"/>
              </a:rPr>
              <a:t>Product Manager</a:t>
            </a:r>
          </a:p>
        </p:txBody>
      </p:sp>
      <p:sp>
        <p:nvSpPr>
          <p:cNvPr id="8" name="Text Box 7"/>
          <p:cNvSpPr txBox="1">
            <a:spLocks noChangeArrowheads="1"/>
          </p:cNvSpPr>
          <p:nvPr/>
        </p:nvSpPr>
        <p:spPr bwMode="auto">
          <a:xfrm>
            <a:off x="5676955" y="5233989"/>
            <a:ext cx="2052091" cy="422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83466" tIns="41733" rIns="83466" bIns="41733">
            <a:spAutoFit/>
          </a:bodyPr>
          <a:lstStyle>
            <a:lvl1pPr defTabSz="835025">
              <a:defRPr>
                <a:solidFill>
                  <a:schemeClr val="tx1"/>
                </a:solidFill>
                <a:latin typeface="Arial" pitchFamily="34" charset="0"/>
              </a:defRPr>
            </a:lvl1pPr>
            <a:lvl2pPr marL="417513" defTabSz="835025">
              <a:defRPr>
                <a:solidFill>
                  <a:schemeClr val="tx1"/>
                </a:solidFill>
                <a:latin typeface="Arial" pitchFamily="34" charset="0"/>
              </a:defRPr>
            </a:lvl2pPr>
            <a:lvl3pPr marL="835025" defTabSz="835025">
              <a:defRPr>
                <a:solidFill>
                  <a:schemeClr val="tx1"/>
                </a:solidFill>
                <a:latin typeface="Arial" pitchFamily="34" charset="0"/>
              </a:defRPr>
            </a:lvl3pPr>
            <a:lvl4pPr marL="1252538" defTabSz="835025">
              <a:defRPr>
                <a:solidFill>
                  <a:schemeClr val="tx1"/>
                </a:solidFill>
                <a:latin typeface="Arial" pitchFamily="34" charset="0"/>
              </a:defRPr>
            </a:lvl4pPr>
            <a:lvl5pPr marL="1670050" defTabSz="835025">
              <a:defRPr>
                <a:solidFill>
                  <a:schemeClr val="tx1"/>
                </a:solidFill>
                <a:latin typeface="Arial" pitchFamily="34" charset="0"/>
              </a:defRPr>
            </a:lvl5pPr>
            <a:lvl6pPr marL="2127250" defTabSz="835025" fontAlgn="base">
              <a:spcBef>
                <a:spcPct val="0"/>
              </a:spcBef>
              <a:spcAft>
                <a:spcPct val="0"/>
              </a:spcAft>
              <a:defRPr>
                <a:solidFill>
                  <a:schemeClr val="tx1"/>
                </a:solidFill>
                <a:latin typeface="Arial" pitchFamily="34" charset="0"/>
              </a:defRPr>
            </a:lvl6pPr>
            <a:lvl7pPr marL="2584450" defTabSz="835025" fontAlgn="base">
              <a:spcBef>
                <a:spcPct val="0"/>
              </a:spcBef>
              <a:spcAft>
                <a:spcPct val="0"/>
              </a:spcAft>
              <a:defRPr>
                <a:solidFill>
                  <a:schemeClr val="tx1"/>
                </a:solidFill>
                <a:latin typeface="Arial" pitchFamily="34" charset="0"/>
              </a:defRPr>
            </a:lvl7pPr>
            <a:lvl8pPr marL="3041650" defTabSz="835025" fontAlgn="base">
              <a:spcBef>
                <a:spcPct val="0"/>
              </a:spcBef>
              <a:spcAft>
                <a:spcPct val="0"/>
              </a:spcAft>
              <a:defRPr>
                <a:solidFill>
                  <a:schemeClr val="tx1"/>
                </a:solidFill>
                <a:latin typeface="Arial" pitchFamily="34" charset="0"/>
              </a:defRPr>
            </a:lvl8pPr>
            <a:lvl9pPr marL="3498850" defTabSz="835025" fontAlgn="base">
              <a:spcBef>
                <a:spcPct val="0"/>
              </a:spcBef>
              <a:spcAft>
                <a:spcPct val="0"/>
              </a:spcAft>
              <a:defRPr>
                <a:solidFill>
                  <a:schemeClr val="tx1"/>
                </a:solidFill>
                <a:latin typeface="Arial" pitchFamily="34" charset="0"/>
              </a:defRPr>
            </a:lvl9pPr>
          </a:lstStyle>
          <a:p>
            <a:pPr algn="r">
              <a:spcBef>
                <a:spcPct val="50000"/>
              </a:spcBef>
              <a:buFont typeface="Times New Roman" pitchFamily="18" charset="0"/>
              <a:buNone/>
              <a:defRPr/>
            </a:pPr>
            <a:r>
              <a:rPr lang="da-DK" sz="2200">
                <a:ea typeface="Microsoft YaHei" pitchFamily="34" charset="-122"/>
              </a:rPr>
              <a:t>Handlingsleder</a:t>
            </a:r>
          </a:p>
        </p:txBody>
      </p:sp>
      <p:sp>
        <p:nvSpPr>
          <p:cNvPr id="9" name="Text Box 8"/>
          <p:cNvSpPr txBox="1">
            <a:spLocks noChangeArrowheads="1"/>
          </p:cNvSpPr>
          <p:nvPr/>
        </p:nvSpPr>
        <p:spPr bwMode="auto">
          <a:xfrm>
            <a:off x="3359151" y="5013325"/>
            <a:ext cx="1675385" cy="76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83466" tIns="41733" rIns="83466" bIns="41733">
            <a:spAutoFit/>
          </a:bodyPr>
          <a:lstStyle>
            <a:lvl1pPr defTabSz="835025">
              <a:defRPr>
                <a:solidFill>
                  <a:schemeClr val="tx1"/>
                </a:solidFill>
                <a:latin typeface="Arial" pitchFamily="34" charset="0"/>
              </a:defRPr>
            </a:lvl1pPr>
            <a:lvl2pPr marL="417513" defTabSz="835025">
              <a:defRPr>
                <a:solidFill>
                  <a:schemeClr val="tx1"/>
                </a:solidFill>
                <a:latin typeface="Arial" pitchFamily="34" charset="0"/>
              </a:defRPr>
            </a:lvl2pPr>
            <a:lvl3pPr marL="835025" defTabSz="835025">
              <a:defRPr>
                <a:solidFill>
                  <a:schemeClr val="tx1"/>
                </a:solidFill>
                <a:latin typeface="Arial" pitchFamily="34" charset="0"/>
              </a:defRPr>
            </a:lvl3pPr>
            <a:lvl4pPr marL="1252538" defTabSz="835025">
              <a:defRPr>
                <a:solidFill>
                  <a:schemeClr val="tx1"/>
                </a:solidFill>
                <a:latin typeface="Arial" pitchFamily="34" charset="0"/>
              </a:defRPr>
            </a:lvl4pPr>
            <a:lvl5pPr marL="1670050" defTabSz="835025">
              <a:defRPr>
                <a:solidFill>
                  <a:schemeClr val="tx1"/>
                </a:solidFill>
                <a:latin typeface="Arial" pitchFamily="34" charset="0"/>
              </a:defRPr>
            </a:lvl5pPr>
            <a:lvl6pPr marL="2127250" defTabSz="835025" fontAlgn="base">
              <a:spcBef>
                <a:spcPct val="0"/>
              </a:spcBef>
              <a:spcAft>
                <a:spcPct val="0"/>
              </a:spcAft>
              <a:defRPr>
                <a:solidFill>
                  <a:schemeClr val="tx1"/>
                </a:solidFill>
                <a:latin typeface="Arial" pitchFamily="34" charset="0"/>
              </a:defRPr>
            </a:lvl6pPr>
            <a:lvl7pPr marL="2584450" defTabSz="835025" fontAlgn="base">
              <a:spcBef>
                <a:spcPct val="0"/>
              </a:spcBef>
              <a:spcAft>
                <a:spcPct val="0"/>
              </a:spcAft>
              <a:defRPr>
                <a:solidFill>
                  <a:schemeClr val="tx1"/>
                </a:solidFill>
                <a:latin typeface="Arial" pitchFamily="34" charset="0"/>
              </a:defRPr>
            </a:lvl7pPr>
            <a:lvl8pPr marL="3041650" defTabSz="835025" fontAlgn="base">
              <a:spcBef>
                <a:spcPct val="0"/>
              </a:spcBef>
              <a:spcAft>
                <a:spcPct val="0"/>
              </a:spcAft>
              <a:defRPr>
                <a:solidFill>
                  <a:schemeClr val="tx1"/>
                </a:solidFill>
                <a:latin typeface="Arial" pitchFamily="34" charset="0"/>
              </a:defRPr>
            </a:lvl8pPr>
            <a:lvl9pPr marL="3498850" defTabSz="835025" fontAlgn="base">
              <a:spcBef>
                <a:spcPct val="0"/>
              </a:spcBef>
              <a:spcAft>
                <a:spcPct val="0"/>
              </a:spcAft>
              <a:defRPr>
                <a:solidFill>
                  <a:schemeClr val="tx1"/>
                </a:solidFill>
                <a:latin typeface="Arial" pitchFamily="34" charset="0"/>
              </a:defRPr>
            </a:lvl9pPr>
          </a:lstStyle>
          <a:p>
            <a:pPr>
              <a:spcBef>
                <a:spcPct val="50000"/>
              </a:spcBef>
              <a:buFont typeface="Times New Roman" pitchFamily="18" charset="0"/>
              <a:buNone/>
              <a:defRPr/>
            </a:pPr>
            <a:r>
              <a:rPr lang="da-DK" sz="2200">
                <a:ea typeface="Microsoft YaHei" pitchFamily="34" charset="-122"/>
              </a:rPr>
              <a:t> </a:t>
            </a:r>
            <a:br>
              <a:rPr lang="da-DK" sz="2200">
                <a:ea typeface="Microsoft YaHei" pitchFamily="34" charset="-122"/>
              </a:rPr>
            </a:br>
            <a:r>
              <a:rPr lang="da-DK" sz="2200">
                <a:ea typeface="Microsoft YaHei" pitchFamily="34" charset="-122"/>
              </a:rPr>
              <a:t>Projektleder</a:t>
            </a:r>
          </a:p>
        </p:txBody>
      </p:sp>
      <p:pic>
        <p:nvPicPr>
          <p:cNvPr id="41992" name="Picture 9" descr="MCj04339490000[1]"/>
          <p:cNvPicPr>
            <a:picLocks noChangeAspect="1" noChangeArrowheads="1"/>
          </p:cNvPicPr>
          <p:nvPr/>
        </p:nvPicPr>
        <p:blipFill>
          <a:blip r:embed="rId3" cstate="print"/>
          <a:srcRect/>
          <a:stretch>
            <a:fillRect/>
          </a:stretch>
        </p:blipFill>
        <p:spPr bwMode="auto">
          <a:xfrm>
            <a:off x="5362188" y="4271964"/>
            <a:ext cx="1012825" cy="1089025"/>
          </a:xfrm>
          <a:prstGeom prst="rect">
            <a:avLst/>
          </a:prstGeom>
          <a:noFill/>
          <a:ln w="9525">
            <a:noFill/>
            <a:miter lim="800000"/>
            <a:headEnd/>
            <a:tailEnd/>
          </a:ln>
        </p:spPr>
      </p:pic>
      <p:pic>
        <p:nvPicPr>
          <p:cNvPr id="41993" name="Picture 10" descr="MCj04339330000[1]"/>
          <p:cNvPicPr>
            <a:picLocks noChangeAspect="1" noChangeArrowheads="1"/>
          </p:cNvPicPr>
          <p:nvPr/>
        </p:nvPicPr>
        <p:blipFill>
          <a:blip r:embed="rId4" cstate="print"/>
          <a:srcRect/>
          <a:stretch>
            <a:fillRect/>
          </a:stretch>
        </p:blipFill>
        <p:spPr bwMode="auto">
          <a:xfrm>
            <a:off x="3603625" y="4443413"/>
            <a:ext cx="1011238" cy="1089025"/>
          </a:xfrm>
          <a:prstGeom prst="rect">
            <a:avLst/>
          </a:prstGeom>
          <a:noFill/>
          <a:ln w="9525">
            <a:noFill/>
            <a:miter lim="800000"/>
            <a:headEnd/>
            <a:tailEnd/>
          </a:ln>
        </p:spPr>
      </p:pic>
      <p:pic>
        <p:nvPicPr>
          <p:cNvPr id="41994" name="Picture 11" descr="MCj04339440000[1]"/>
          <p:cNvPicPr>
            <a:picLocks noChangeAspect="1" noChangeArrowheads="1"/>
          </p:cNvPicPr>
          <p:nvPr/>
        </p:nvPicPr>
        <p:blipFill>
          <a:blip r:embed="rId5" cstate="print"/>
          <a:srcRect/>
          <a:stretch>
            <a:fillRect/>
          </a:stretch>
        </p:blipFill>
        <p:spPr bwMode="auto">
          <a:xfrm>
            <a:off x="6456364" y="3141663"/>
            <a:ext cx="1011237" cy="1089025"/>
          </a:xfrm>
          <a:prstGeom prst="rect">
            <a:avLst/>
          </a:prstGeom>
          <a:noFill/>
          <a:ln w="9525">
            <a:noFill/>
            <a:miter lim="800000"/>
            <a:headEnd/>
            <a:tailEnd/>
          </a:ln>
        </p:spPr>
      </p:pic>
      <p:sp>
        <p:nvSpPr>
          <p:cNvPr id="14" name="Text Box 13"/>
          <p:cNvSpPr txBox="1">
            <a:spLocks noChangeArrowheads="1"/>
          </p:cNvSpPr>
          <p:nvPr/>
        </p:nvSpPr>
        <p:spPr bwMode="auto">
          <a:xfrm>
            <a:off x="9766951" y="5774793"/>
            <a:ext cx="1614471" cy="422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83466" tIns="41733" rIns="83466" bIns="41733">
            <a:spAutoFit/>
          </a:bodyPr>
          <a:lstStyle/>
          <a:p>
            <a:pPr algn="r" defTabSz="835108">
              <a:spcBef>
                <a:spcPct val="50000"/>
              </a:spcBef>
            </a:pPr>
            <a:r>
              <a:rPr lang="da-DK" sz="2200">
                <a:latin typeface="Arial" pitchFamily="34" charset="0"/>
              </a:rPr>
              <a:t>Leverandør</a:t>
            </a:r>
          </a:p>
        </p:txBody>
      </p:sp>
      <p:pic>
        <p:nvPicPr>
          <p:cNvPr id="41996" name="Picture 14" descr="j0434888"/>
          <p:cNvPicPr>
            <a:picLocks noChangeAspect="1" noChangeArrowheads="1"/>
          </p:cNvPicPr>
          <p:nvPr/>
        </p:nvPicPr>
        <p:blipFill>
          <a:blip r:embed="rId6" cstate="print"/>
          <a:srcRect/>
          <a:stretch>
            <a:fillRect/>
          </a:stretch>
        </p:blipFill>
        <p:spPr bwMode="auto">
          <a:xfrm>
            <a:off x="10097467" y="4816476"/>
            <a:ext cx="955675" cy="1028700"/>
          </a:xfrm>
          <a:prstGeom prst="rect">
            <a:avLst/>
          </a:prstGeom>
          <a:noFill/>
          <a:ln w="9525">
            <a:noFill/>
            <a:miter lim="800000"/>
            <a:headEnd/>
            <a:tailEnd/>
          </a:ln>
        </p:spPr>
      </p:pic>
      <p:pic>
        <p:nvPicPr>
          <p:cNvPr id="41997" name="Picture 15" descr="MCj04339530000[1]"/>
          <p:cNvPicPr>
            <a:picLocks noChangeAspect="1" noChangeArrowheads="1"/>
          </p:cNvPicPr>
          <p:nvPr/>
        </p:nvPicPr>
        <p:blipFill>
          <a:blip r:embed="rId7" cstate="print"/>
          <a:srcRect/>
          <a:stretch>
            <a:fillRect/>
          </a:stretch>
        </p:blipFill>
        <p:spPr bwMode="auto">
          <a:xfrm>
            <a:off x="4943476" y="2871789"/>
            <a:ext cx="957263" cy="1030287"/>
          </a:xfrm>
          <a:prstGeom prst="rect">
            <a:avLst/>
          </a:prstGeom>
          <a:noFill/>
          <a:ln w="9525">
            <a:noFill/>
            <a:miter lim="800000"/>
            <a:headEnd/>
            <a:tailEnd/>
          </a:ln>
        </p:spPr>
      </p:pic>
      <p:pic>
        <p:nvPicPr>
          <p:cNvPr id="41998" name="Picture 16" descr="MCj04339440000[1]"/>
          <p:cNvPicPr>
            <a:picLocks noChangeAspect="1" noChangeArrowheads="1"/>
          </p:cNvPicPr>
          <p:nvPr/>
        </p:nvPicPr>
        <p:blipFill>
          <a:blip r:embed="rId5" cstate="print"/>
          <a:srcRect/>
          <a:stretch>
            <a:fillRect/>
          </a:stretch>
        </p:blipFill>
        <p:spPr bwMode="auto">
          <a:xfrm>
            <a:off x="6024563" y="1700213"/>
            <a:ext cx="1011237" cy="1089025"/>
          </a:xfrm>
          <a:prstGeom prst="rect">
            <a:avLst/>
          </a:prstGeom>
          <a:noFill/>
          <a:ln w="9525">
            <a:noFill/>
            <a:miter lim="800000"/>
            <a:headEnd/>
            <a:tailEnd/>
          </a:ln>
        </p:spPr>
      </p:pic>
      <p:sp>
        <p:nvSpPr>
          <p:cNvPr id="18" name="Text Box 17"/>
          <p:cNvSpPr txBox="1">
            <a:spLocks noChangeArrowheads="1"/>
          </p:cNvSpPr>
          <p:nvPr/>
        </p:nvSpPr>
        <p:spPr bwMode="auto">
          <a:xfrm>
            <a:off x="7092490" y="2060575"/>
            <a:ext cx="2930986" cy="422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83466" tIns="41733" rIns="83466" bIns="41733">
            <a:spAutoFit/>
          </a:bodyPr>
          <a:lstStyle>
            <a:lvl1pPr defTabSz="835025">
              <a:defRPr>
                <a:solidFill>
                  <a:schemeClr val="tx1"/>
                </a:solidFill>
                <a:latin typeface="Arial" pitchFamily="34" charset="0"/>
              </a:defRPr>
            </a:lvl1pPr>
            <a:lvl2pPr marL="417513" defTabSz="835025">
              <a:defRPr>
                <a:solidFill>
                  <a:schemeClr val="tx1"/>
                </a:solidFill>
                <a:latin typeface="Arial" pitchFamily="34" charset="0"/>
              </a:defRPr>
            </a:lvl2pPr>
            <a:lvl3pPr marL="835025" defTabSz="835025">
              <a:defRPr>
                <a:solidFill>
                  <a:schemeClr val="tx1"/>
                </a:solidFill>
                <a:latin typeface="Arial" pitchFamily="34" charset="0"/>
              </a:defRPr>
            </a:lvl3pPr>
            <a:lvl4pPr marL="1252538" defTabSz="835025">
              <a:defRPr>
                <a:solidFill>
                  <a:schemeClr val="tx1"/>
                </a:solidFill>
                <a:latin typeface="Arial" pitchFamily="34" charset="0"/>
              </a:defRPr>
            </a:lvl4pPr>
            <a:lvl5pPr marL="1670050" defTabSz="835025">
              <a:defRPr>
                <a:solidFill>
                  <a:schemeClr val="tx1"/>
                </a:solidFill>
                <a:latin typeface="Arial" pitchFamily="34" charset="0"/>
              </a:defRPr>
            </a:lvl5pPr>
            <a:lvl6pPr marL="2127250" defTabSz="835025" fontAlgn="base">
              <a:spcBef>
                <a:spcPct val="0"/>
              </a:spcBef>
              <a:spcAft>
                <a:spcPct val="0"/>
              </a:spcAft>
              <a:defRPr>
                <a:solidFill>
                  <a:schemeClr val="tx1"/>
                </a:solidFill>
                <a:latin typeface="Arial" pitchFamily="34" charset="0"/>
              </a:defRPr>
            </a:lvl6pPr>
            <a:lvl7pPr marL="2584450" defTabSz="835025" fontAlgn="base">
              <a:spcBef>
                <a:spcPct val="0"/>
              </a:spcBef>
              <a:spcAft>
                <a:spcPct val="0"/>
              </a:spcAft>
              <a:defRPr>
                <a:solidFill>
                  <a:schemeClr val="tx1"/>
                </a:solidFill>
                <a:latin typeface="Arial" pitchFamily="34" charset="0"/>
              </a:defRPr>
            </a:lvl7pPr>
            <a:lvl8pPr marL="3041650" defTabSz="835025" fontAlgn="base">
              <a:spcBef>
                <a:spcPct val="0"/>
              </a:spcBef>
              <a:spcAft>
                <a:spcPct val="0"/>
              </a:spcAft>
              <a:defRPr>
                <a:solidFill>
                  <a:schemeClr val="tx1"/>
                </a:solidFill>
                <a:latin typeface="Arial" pitchFamily="34" charset="0"/>
              </a:defRPr>
            </a:lvl8pPr>
            <a:lvl9pPr marL="3498850" defTabSz="835025" fontAlgn="base">
              <a:spcBef>
                <a:spcPct val="0"/>
              </a:spcBef>
              <a:spcAft>
                <a:spcPct val="0"/>
              </a:spcAft>
              <a:defRPr>
                <a:solidFill>
                  <a:schemeClr val="tx1"/>
                </a:solidFill>
                <a:latin typeface="Arial" pitchFamily="34" charset="0"/>
              </a:defRPr>
            </a:lvl9pPr>
          </a:lstStyle>
          <a:p>
            <a:pPr algn="r">
              <a:spcBef>
                <a:spcPct val="50000"/>
              </a:spcBef>
              <a:buFont typeface="Times New Roman" pitchFamily="18" charset="0"/>
              <a:buNone/>
              <a:defRPr/>
            </a:pPr>
            <a:r>
              <a:rPr lang="da-DK" sz="2200">
                <a:ea typeface="Microsoft YaHei" pitchFamily="34" charset="-122"/>
              </a:rPr>
              <a:t>Key Account Manager</a:t>
            </a:r>
          </a:p>
        </p:txBody>
      </p:sp>
      <p:pic>
        <p:nvPicPr>
          <p:cNvPr id="42000" name="Picture 20" descr="MCj04339530000[1]"/>
          <p:cNvPicPr>
            <a:picLocks noChangeAspect="1" noChangeArrowheads="1"/>
          </p:cNvPicPr>
          <p:nvPr/>
        </p:nvPicPr>
        <p:blipFill>
          <a:blip r:embed="rId7" cstate="print"/>
          <a:srcRect/>
          <a:stretch>
            <a:fillRect/>
          </a:stretch>
        </p:blipFill>
        <p:spPr bwMode="auto">
          <a:xfrm>
            <a:off x="702919" y="1187711"/>
            <a:ext cx="957262" cy="1031875"/>
          </a:xfrm>
          <a:prstGeom prst="rect">
            <a:avLst/>
          </a:prstGeom>
          <a:noFill/>
          <a:ln w="9525">
            <a:noFill/>
            <a:miter lim="800000"/>
            <a:headEnd/>
            <a:tailEnd/>
          </a:ln>
        </p:spPr>
      </p:pic>
      <p:sp>
        <p:nvSpPr>
          <p:cNvPr id="22" name="Text Box 5"/>
          <p:cNvSpPr txBox="1">
            <a:spLocks noChangeArrowheads="1"/>
          </p:cNvSpPr>
          <p:nvPr/>
        </p:nvSpPr>
        <p:spPr bwMode="auto">
          <a:xfrm>
            <a:off x="1492233" y="1280775"/>
            <a:ext cx="984491" cy="422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83466" tIns="41733" rIns="83466" bIns="41733">
            <a:spAutoFit/>
          </a:bodyPr>
          <a:lstStyle>
            <a:lvl1pPr defTabSz="835025">
              <a:defRPr>
                <a:solidFill>
                  <a:schemeClr val="tx1"/>
                </a:solidFill>
                <a:latin typeface="Arial" pitchFamily="34" charset="0"/>
              </a:defRPr>
            </a:lvl1pPr>
            <a:lvl2pPr marL="417513" defTabSz="835025">
              <a:defRPr>
                <a:solidFill>
                  <a:schemeClr val="tx1"/>
                </a:solidFill>
                <a:latin typeface="Arial" pitchFamily="34" charset="0"/>
              </a:defRPr>
            </a:lvl2pPr>
            <a:lvl3pPr marL="835025" defTabSz="835025">
              <a:defRPr>
                <a:solidFill>
                  <a:schemeClr val="tx1"/>
                </a:solidFill>
                <a:latin typeface="Arial" pitchFamily="34" charset="0"/>
              </a:defRPr>
            </a:lvl3pPr>
            <a:lvl4pPr marL="1252538" defTabSz="835025">
              <a:defRPr>
                <a:solidFill>
                  <a:schemeClr val="tx1"/>
                </a:solidFill>
                <a:latin typeface="Arial" pitchFamily="34" charset="0"/>
              </a:defRPr>
            </a:lvl4pPr>
            <a:lvl5pPr marL="1670050" defTabSz="835025">
              <a:defRPr>
                <a:solidFill>
                  <a:schemeClr val="tx1"/>
                </a:solidFill>
                <a:latin typeface="Arial" pitchFamily="34" charset="0"/>
              </a:defRPr>
            </a:lvl5pPr>
            <a:lvl6pPr marL="2127250" defTabSz="835025" fontAlgn="base">
              <a:spcBef>
                <a:spcPct val="0"/>
              </a:spcBef>
              <a:spcAft>
                <a:spcPct val="0"/>
              </a:spcAft>
              <a:defRPr>
                <a:solidFill>
                  <a:schemeClr val="tx1"/>
                </a:solidFill>
                <a:latin typeface="Arial" pitchFamily="34" charset="0"/>
              </a:defRPr>
            </a:lvl6pPr>
            <a:lvl7pPr marL="2584450" defTabSz="835025" fontAlgn="base">
              <a:spcBef>
                <a:spcPct val="0"/>
              </a:spcBef>
              <a:spcAft>
                <a:spcPct val="0"/>
              </a:spcAft>
              <a:defRPr>
                <a:solidFill>
                  <a:schemeClr val="tx1"/>
                </a:solidFill>
                <a:latin typeface="Arial" pitchFamily="34" charset="0"/>
              </a:defRPr>
            </a:lvl7pPr>
            <a:lvl8pPr marL="3041650" defTabSz="835025" fontAlgn="base">
              <a:spcBef>
                <a:spcPct val="0"/>
              </a:spcBef>
              <a:spcAft>
                <a:spcPct val="0"/>
              </a:spcAft>
              <a:defRPr>
                <a:solidFill>
                  <a:schemeClr val="tx1"/>
                </a:solidFill>
                <a:latin typeface="Arial" pitchFamily="34" charset="0"/>
              </a:defRPr>
            </a:lvl8pPr>
            <a:lvl9pPr marL="3498850" defTabSz="835025" fontAlgn="base">
              <a:spcBef>
                <a:spcPct val="0"/>
              </a:spcBef>
              <a:spcAft>
                <a:spcPct val="0"/>
              </a:spcAft>
              <a:defRPr>
                <a:solidFill>
                  <a:schemeClr val="tx1"/>
                </a:solidFill>
                <a:latin typeface="Arial" pitchFamily="34" charset="0"/>
              </a:defRPr>
            </a:lvl9pPr>
          </a:lstStyle>
          <a:p>
            <a:pPr algn="r">
              <a:spcBef>
                <a:spcPct val="50000"/>
              </a:spcBef>
              <a:buFont typeface="Times New Roman" pitchFamily="18" charset="0"/>
              <a:buNone/>
              <a:defRPr/>
            </a:pPr>
            <a:r>
              <a:rPr lang="da-DK" sz="2200">
                <a:ea typeface="Microsoft YaHei" pitchFamily="34" charset="-122"/>
              </a:rPr>
              <a:t>Kunde</a:t>
            </a:r>
          </a:p>
        </p:txBody>
      </p:sp>
      <p:cxnSp>
        <p:nvCxnSpPr>
          <p:cNvPr id="3" name="Straight Connector 2">
            <a:extLst>
              <a:ext uri="{FF2B5EF4-FFF2-40B4-BE49-F238E27FC236}">
                <a16:creationId xmlns:a16="http://schemas.microsoft.com/office/drawing/2014/main" id="{95C6E17D-A1C3-4843-8E05-FFD266D13F70}"/>
              </a:ext>
            </a:extLst>
          </p:cNvPr>
          <p:cNvCxnSpPr/>
          <p:nvPr/>
        </p:nvCxnSpPr>
        <p:spPr>
          <a:xfrm flipV="1">
            <a:off x="505474" y="858352"/>
            <a:ext cx="5950890" cy="3168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6AC250-6007-408A-BC21-57FA89FA0022}"/>
              </a:ext>
            </a:extLst>
          </p:cNvPr>
          <p:cNvCxnSpPr/>
          <p:nvPr/>
        </p:nvCxnSpPr>
        <p:spPr>
          <a:xfrm flipV="1">
            <a:off x="7371505" y="3585826"/>
            <a:ext cx="4324632" cy="284780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157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extLst>
              <a:ext uri="{FF2B5EF4-FFF2-40B4-BE49-F238E27FC236}">
                <a16:creationId xmlns:a16="http://schemas.microsoft.com/office/drawing/2014/main" id="{1B64329B-5F9A-BEEC-8305-2742F11C8DBF}"/>
              </a:ext>
            </a:extLst>
          </p:cNvPr>
          <p:cNvPicPr>
            <a:picLocks noChangeAspect="1"/>
          </p:cNvPicPr>
          <p:nvPr/>
        </p:nvPicPr>
        <p:blipFill>
          <a:blip r:embed="rId2"/>
          <a:stretch>
            <a:fillRect/>
          </a:stretch>
        </p:blipFill>
        <p:spPr>
          <a:xfrm rot="5400000">
            <a:off x="3576189" y="-169340"/>
            <a:ext cx="5385794" cy="7326091"/>
          </a:xfrm>
          <a:prstGeom prst="rect">
            <a:avLst/>
          </a:prstGeom>
        </p:spPr>
      </p:pic>
    </p:spTree>
    <p:extLst>
      <p:ext uri="{BB962C8B-B14F-4D97-AF65-F5344CB8AC3E}">
        <p14:creationId xmlns:p14="http://schemas.microsoft.com/office/powerpoint/2010/main" val="24839340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5F8B65E-5F3E-435D-AF73-86F279887A74}"/>
              </a:ext>
            </a:extLst>
          </p:cNvPr>
          <p:cNvSpPr>
            <a:spLocks noGrp="1" noChangeArrowheads="1"/>
          </p:cNvSpPr>
          <p:nvPr>
            <p:ph type="title"/>
          </p:nvPr>
        </p:nvSpPr>
        <p:spPr/>
        <p:txBody>
          <a:bodyPr vert="horz" lIns="79653" tIns="39825" rIns="79653" bIns="39825" rtlCol="0" anchor="ctr" anchorCtr="0">
            <a:noAutofit/>
          </a:bodyPr>
          <a:lstStyle/>
          <a:p>
            <a:pPr algn="l" eaLnBrk="1" hangingPunct="1"/>
            <a:r>
              <a:rPr lang="da-DK" sz="3200">
                <a:ea typeface="ＭＳ Ｐゴシック" charset="-128"/>
              </a:rPr>
              <a:t>Som medarbejder skal jeg ….</a:t>
            </a:r>
          </a:p>
        </p:txBody>
      </p:sp>
      <p:pic>
        <p:nvPicPr>
          <p:cNvPr id="5" name="Picture 3" descr="MCj04339420000[1]">
            <a:extLst>
              <a:ext uri="{FF2B5EF4-FFF2-40B4-BE49-F238E27FC236}">
                <a16:creationId xmlns:a16="http://schemas.microsoft.com/office/drawing/2014/main" id="{6ED2929F-6E68-4993-8431-716AC4C76196}"/>
              </a:ext>
            </a:extLst>
          </p:cNvPr>
          <p:cNvPicPr>
            <a:picLocks noChangeAspect="1" noChangeArrowheads="1"/>
          </p:cNvPicPr>
          <p:nvPr/>
        </p:nvPicPr>
        <p:blipFill>
          <a:blip r:embed="rId2" cstate="print"/>
          <a:srcRect/>
          <a:stretch>
            <a:fillRect/>
          </a:stretch>
        </p:blipFill>
        <p:spPr bwMode="auto">
          <a:xfrm>
            <a:off x="4686064" y="2081668"/>
            <a:ext cx="2269213" cy="2440474"/>
          </a:xfrm>
          <a:prstGeom prst="rect">
            <a:avLst/>
          </a:prstGeom>
          <a:noFill/>
          <a:ln w="9525">
            <a:noFill/>
            <a:miter lim="800000"/>
            <a:headEnd/>
            <a:tailEnd/>
          </a:ln>
        </p:spPr>
      </p:pic>
    </p:spTree>
    <p:extLst>
      <p:ext uri="{BB962C8B-B14F-4D97-AF65-F5344CB8AC3E}">
        <p14:creationId xmlns:p14="http://schemas.microsoft.com/office/powerpoint/2010/main" val="4188101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5F8B65E-5F3E-435D-AF73-86F279887A74}"/>
              </a:ext>
            </a:extLst>
          </p:cNvPr>
          <p:cNvSpPr>
            <a:spLocks noGrp="1" noChangeArrowheads="1"/>
          </p:cNvSpPr>
          <p:nvPr>
            <p:ph type="title"/>
          </p:nvPr>
        </p:nvSpPr>
        <p:spPr/>
        <p:txBody>
          <a:bodyPr vert="horz" lIns="79653" tIns="39825" rIns="79653" bIns="39825" rtlCol="0" anchor="ctr" anchorCtr="0">
            <a:noAutofit/>
          </a:bodyPr>
          <a:lstStyle/>
          <a:p>
            <a:pPr algn="l" eaLnBrk="1" hangingPunct="1"/>
            <a:r>
              <a:rPr lang="da-DK" sz="3200">
                <a:ea typeface="ＭＳ Ｐゴシック" charset="-128"/>
              </a:rPr>
              <a:t>Som medarbejder skal jeg forstå…….</a:t>
            </a:r>
          </a:p>
        </p:txBody>
      </p:sp>
      <p:pic>
        <p:nvPicPr>
          <p:cNvPr id="5" name="Picture 3" descr="MCj04339420000[1]">
            <a:extLst>
              <a:ext uri="{FF2B5EF4-FFF2-40B4-BE49-F238E27FC236}">
                <a16:creationId xmlns:a16="http://schemas.microsoft.com/office/drawing/2014/main" id="{6ED2929F-6E68-4993-8431-716AC4C76196}"/>
              </a:ext>
            </a:extLst>
          </p:cNvPr>
          <p:cNvPicPr>
            <a:picLocks noChangeAspect="1" noChangeArrowheads="1"/>
          </p:cNvPicPr>
          <p:nvPr/>
        </p:nvPicPr>
        <p:blipFill>
          <a:blip r:embed="rId2" cstate="print"/>
          <a:srcRect/>
          <a:stretch>
            <a:fillRect/>
          </a:stretch>
        </p:blipFill>
        <p:spPr bwMode="auto">
          <a:xfrm>
            <a:off x="4686064" y="2081668"/>
            <a:ext cx="2269213" cy="2440474"/>
          </a:xfrm>
          <a:prstGeom prst="rect">
            <a:avLst/>
          </a:prstGeom>
          <a:noFill/>
          <a:ln w="9525">
            <a:noFill/>
            <a:miter lim="800000"/>
            <a:headEnd/>
            <a:tailEnd/>
          </a:ln>
        </p:spPr>
      </p:pic>
      <p:sp>
        <p:nvSpPr>
          <p:cNvPr id="2" name="TextBox 1">
            <a:extLst>
              <a:ext uri="{FF2B5EF4-FFF2-40B4-BE49-F238E27FC236}">
                <a16:creationId xmlns:a16="http://schemas.microsoft.com/office/drawing/2014/main" id="{B60F5719-38C4-47D5-8404-D825CF3BD0C5}"/>
              </a:ext>
            </a:extLst>
          </p:cNvPr>
          <p:cNvSpPr txBox="1"/>
          <p:nvPr/>
        </p:nvSpPr>
        <p:spPr>
          <a:xfrm>
            <a:off x="3818374" y="1585608"/>
            <a:ext cx="3136903" cy="1107996"/>
          </a:xfrm>
          <a:prstGeom prst="rect">
            <a:avLst/>
          </a:prstGeom>
          <a:noFill/>
        </p:spPr>
        <p:txBody>
          <a:bodyPr wrap="square" rtlCol="0">
            <a:spAutoFit/>
          </a:bodyPr>
          <a:lstStyle/>
          <a:p>
            <a:r>
              <a:rPr lang="da-DK" sz="4800"/>
              <a:t>Processer</a:t>
            </a:r>
            <a:r>
              <a:rPr lang="da-DK"/>
              <a:t>	</a:t>
            </a:r>
          </a:p>
        </p:txBody>
      </p:sp>
      <p:sp>
        <p:nvSpPr>
          <p:cNvPr id="6" name="TextBox 5">
            <a:extLst>
              <a:ext uri="{FF2B5EF4-FFF2-40B4-BE49-F238E27FC236}">
                <a16:creationId xmlns:a16="http://schemas.microsoft.com/office/drawing/2014/main" id="{BECFDD46-0F74-41ED-9AE9-012D78E00FF5}"/>
              </a:ext>
            </a:extLst>
          </p:cNvPr>
          <p:cNvSpPr txBox="1"/>
          <p:nvPr/>
        </p:nvSpPr>
        <p:spPr>
          <a:xfrm>
            <a:off x="1637881" y="2409217"/>
            <a:ext cx="2819008" cy="830997"/>
          </a:xfrm>
          <a:prstGeom prst="rect">
            <a:avLst/>
          </a:prstGeom>
          <a:noFill/>
        </p:spPr>
        <p:txBody>
          <a:bodyPr wrap="square" rtlCol="0">
            <a:spAutoFit/>
          </a:bodyPr>
          <a:lstStyle/>
          <a:p>
            <a:r>
              <a:rPr lang="da-DK" sz="4800"/>
              <a:t>Services</a:t>
            </a:r>
          </a:p>
        </p:txBody>
      </p:sp>
      <p:sp>
        <p:nvSpPr>
          <p:cNvPr id="7" name="TextBox 6">
            <a:extLst>
              <a:ext uri="{FF2B5EF4-FFF2-40B4-BE49-F238E27FC236}">
                <a16:creationId xmlns:a16="http://schemas.microsoft.com/office/drawing/2014/main" id="{B1797A0F-ED80-4AE0-A63D-36993D5E8163}"/>
              </a:ext>
            </a:extLst>
          </p:cNvPr>
          <p:cNvSpPr txBox="1"/>
          <p:nvPr/>
        </p:nvSpPr>
        <p:spPr>
          <a:xfrm>
            <a:off x="7237379" y="2409216"/>
            <a:ext cx="3413874" cy="830997"/>
          </a:xfrm>
          <a:prstGeom prst="rect">
            <a:avLst/>
          </a:prstGeom>
          <a:noFill/>
        </p:spPr>
        <p:txBody>
          <a:bodyPr wrap="square" rtlCol="0">
            <a:spAutoFit/>
          </a:bodyPr>
          <a:lstStyle/>
          <a:p>
            <a:r>
              <a:rPr lang="da-DK" sz="4800"/>
              <a:t>Systemer</a:t>
            </a:r>
          </a:p>
        </p:txBody>
      </p:sp>
    </p:spTree>
    <p:extLst>
      <p:ext uri="{BB962C8B-B14F-4D97-AF65-F5344CB8AC3E}">
        <p14:creationId xmlns:p14="http://schemas.microsoft.com/office/powerpoint/2010/main" val="18248434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5F8B65E-5F3E-435D-AF73-86F279887A74}"/>
              </a:ext>
            </a:extLst>
          </p:cNvPr>
          <p:cNvSpPr>
            <a:spLocks noGrp="1" noChangeArrowheads="1"/>
          </p:cNvSpPr>
          <p:nvPr>
            <p:ph type="title"/>
          </p:nvPr>
        </p:nvSpPr>
        <p:spPr/>
        <p:txBody>
          <a:bodyPr vert="horz" lIns="79653" tIns="39825" rIns="79653" bIns="39825" rtlCol="0" anchor="ctr" anchorCtr="0">
            <a:noAutofit/>
          </a:bodyPr>
          <a:lstStyle/>
          <a:p>
            <a:pPr algn="l" eaLnBrk="1" hangingPunct="1"/>
            <a:r>
              <a:rPr lang="da-DK" sz="3200">
                <a:ea typeface="ＭＳ Ｐゴシック" charset="-128"/>
              </a:rPr>
              <a:t>Som medarbejder skal jeg vide…….</a:t>
            </a:r>
          </a:p>
        </p:txBody>
      </p:sp>
      <p:pic>
        <p:nvPicPr>
          <p:cNvPr id="5" name="Picture 3" descr="MCj04339420000[1]">
            <a:extLst>
              <a:ext uri="{FF2B5EF4-FFF2-40B4-BE49-F238E27FC236}">
                <a16:creationId xmlns:a16="http://schemas.microsoft.com/office/drawing/2014/main" id="{6ED2929F-6E68-4993-8431-716AC4C76196}"/>
              </a:ext>
            </a:extLst>
          </p:cNvPr>
          <p:cNvPicPr>
            <a:picLocks noChangeAspect="1" noChangeArrowheads="1"/>
          </p:cNvPicPr>
          <p:nvPr/>
        </p:nvPicPr>
        <p:blipFill>
          <a:blip r:embed="rId2" cstate="print"/>
          <a:srcRect/>
          <a:stretch>
            <a:fillRect/>
          </a:stretch>
        </p:blipFill>
        <p:spPr bwMode="auto">
          <a:xfrm>
            <a:off x="4686064" y="2081668"/>
            <a:ext cx="2269213" cy="2440474"/>
          </a:xfrm>
          <a:prstGeom prst="rect">
            <a:avLst/>
          </a:prstGeom>
          <a:noFill/>
          <a:ln w="9525">
            <a:noFill/>
            <a:miter lim="800000"/>
            <a:headEnd/>
            <a:tailEnd/>
          </a:ln>
        </p:spPr>
      </p:pic>
      <p:sp>
        <p:nvSpPr>
          <p:cNvPr id="2" name="TextBox 1">
            <a:extLst>
              <a:ext uri="{FF2B5EF4-FFF2-40B4-BE49-F238E27FC236}">
                <a16:creationId xmlns:a16="http://schemas.microsoft.com/office/drawing/2014/main" id="{B60F5719-38C4-47D5-8404-D825CF3BD0C5}"/>
              </a:ext>
            </a:extLst>
          </p:cNvPr>
          <p:cNvSpPr txBox="1"/>
          <p:nvPr/>
        </p:nvSpPr>
        <p:spPr>
          <a:xfrm>
            <a:off x="3788229" y="1585608"/>
            <a:ext cx="3167048" cy="1107996"/>
          </a:xfrm>
          <a:prstGeom prst="rect">
            <a:avLst/>
          </a:prstGeom>
          <a:noFill/>
        </p:spPr>
        <p:txBody>
          <a:bodyPr wrap="square" rtlCol="0">
            <a:spAutoFit/>
          </a:bodyPr>
          <a:lstStyle/>
          <a:p>
            <a:r>
              <a:rPr lang="da-DK" sz="4800"/>
              <a:t>Processer</a:t>
            </a:r>
            <a:r>
              <a:rPr lang="da-DK"/>
              <a:t>	</a:t>
            </a:r>
          </a:p>
        </p:txBody>
      </p:sp>
      <p:sp>
        <p:nvSpPr>
          <p:cNvPr id="6" name="TextBox 5">
            <a:extLst>
              <a:ext uri="{FF2B5EF4-FFF2-40B4-BE49-F238E27FC236}">
                <a16:creationId xmlns:a16="http://schemas.microsoft.com/office/drawing/2014/main" id="{BECFDD46-0F74-41ED-9AE9-012D78E00FF5}"/>
              </a:ext>
            </a:extLst>
          </p:cNvPr>
          <p:cNvSpPr txBox="1"/>
          <p:nvPr/>
        </p:nvSpPr>
        <p:spPr>
          <a:xfrm>
            <a:off x="1406769" y="2409217"/>
            <a:ext cx="3050120" cy="830997"/>
          </a:xfrm>
          <a:prstGeom prst="rect">
            <a:avLst/>
          </a:prstGeom>
          <a:noFill/>
        </p:spPr>
        <p:txBody>
          <a:bodyPr wrap="square" rtlCol="0">
            <a:spAutoFit/>
          </a:bodyPr>
          <a:lstStyle/>
          <a:p>
            <a:r>
              <a:rPr lang="da-DK" sz="4800"/>
              <a:t>Services</a:t>
            </a:r>
          </a:p>
        </p:txBody>
      </p:sp>
      <p:sp>
        <p:nvSpPr>
          <p:cNvPr id="7" name="TextBox 6">
            <a:extLst>
              <a:ext uri="{FF2B5EF4-FFF2-40B4-BE49-F238E27FC236}">
                <a16:creationId xmlns:a16="http://schemas.microsoft.com/office/drawing/2014/main" id="{B1797A0F-ED80-4AE0-A63D-36993D5E8163}"/>
              </a:ext>
            </a:extLst>
          </p:cNvPr>
          <p:cNvSpPr txBox="1"/>
          <p:nvPr/>
        </p:nvSpPr>
        <p:spPr>
          <a:xfrm>
            <a:off x="7237379" y="2409216"/>
            <a:ext cx="3547852" cy="830997"/>
          </a:xfrm>
          <a:prstGeom prst="rect">
            <a:avLst/>
          </a:prstGeom>
          <a:noFill/>
        </p:spPr>
        <p:txBody>
          <a:bodyPr wrap="square" rtlCol="0">
            <a:spAutoFit/>
          </a:bodyPr>
          <a:lstStyle/>
          <a:p>
            <a:r>
              <a:rPr lang="da-DK" sz="4800"/>
              <a:t>Systemer</a:t>
            </a:r>
          </a:p>
        </p:txBody>
      </p:sp>
      <p:sp>
        <p:nvSpPr>
          <p:cNvPr id="3" name="TextBox 2">
            <a:extLst>
              <a:ext uri="{FF2B5EF4-FFF2-40B4-BE49-F238E27FC236}">
                <a16:creationId xmlns:a16="http://schemas.microsoft.com/office/drawing/2014/main" id="{857353B2-ACAC-4BB6-BC83-FE28195E7F31}"/>
              </a:ext>
            </a:extLst>
          </p:cNvPr>
          <p:cNvSpPr txBox="1"/>
          <p:nvPr/>
        </p:nvSpPr>
        <p:spPr>
          <a:xfrm>
            <a:off x="6554897" y="4118230"/>
            <a:ext cx="5509811" cy="2308324"/>
          </a:xfrm>
          <a:prstGeom prst="rect">
            <a:avLst/>
          </a:prstGeom>
          <a:noFill/>
        </p:spPr>
        <p:txBody>
          <a:bodyPr wrap="square" rtlCol="0">
            <a:spAutoFit/>
          </a:bodyPr>
          <a:lstStyle/>
          <a:p>
            <a:r>
              <a:rPr lang="da-DK" sz="4800" dirty="0"/>
              <a:t>Har jeg udført det effektivt og </a:t>
            </a:r>
            <a:r>
              <a:rPr lang="da-DK" sz="4800" dirty="0" err="1"/>
              <a:t>compliant</a:t>
            </a:r>
            <a:r>
              <a:rPr lang="da-DK" sz="4800" dirty="0"/>
              <a:t>?</a:t>
            </a:r>
          </a:p>
        </p:txBody>
      </p:sp>
      <p:sp>
        <p:nvSpPr>
          <p:cNvPr id="8" name="TextBox 7">
            <a:extLst>
              <a:ext uri="{FF2B5EF4-FFF2-40B4-BE49-F238E27FC236}">
                <a16:creationId xmlns:a16="http://schemas.microsoft.com/office/drawing/2014/main" id="{FB7A034B-BFD3-4B33-8751-F0D04C08CD25}"/>
              </a:ext>
            </a:extLst>
          </p:cNvPr>
          <p:cNvSpPr txBox="1"/>
          <p:nvPr/>
        </p:nvSpPr>
        <p:spPr>
          <a:xfrm>
            <a:off x="493990" y="4505487"/>
            <a:ext cx="5831732" cy="1569660"/>
          </a:xfrm>
          <a:prstGeom prst="rect">
            <a:avLst/>
          </a:prstGeom>
          <a:noFill/>
        </p:spPr>
        <p:txBody>
          <a:bodyPr wrap="square" rtlCol="0">
            <a:spAutoFit/>
          </a:bodyPr>
          <a:lstStyle/>
          <a:p>
            <a:r>
              <a:rPr lang="da-DK" sz="4800"/>
              <a:t>Har jeg en tilfreds kunde?</a:t>
            </a:r>
          </a:p>
        </p:txBody>
      </p:sp>
    </p:spTree>
    <p:extLst>
      <p:ext uri="{BB962C8B-B14F-4D97-AF65-F5344CB8AC3E}">
        <p14:creationId xmlns:p14="http://schemas.microsoft.com/office/powerpoint/2010/main" val="36171126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112D-ADD0-4EDD-8480-9712E99B3E70}"/>
              </a:ext>
            </a:extLst>
          </p:cNvPr>
          <p:cNvSpPr>
            <a:spLocks noGrp="1"/>
          </p:cNvSpPr>
          <p:nvPr>
            <p:ph type="title"/>
          </p:nvPr>
        </p:nvSpPr>
        <p:spPr/>
        <p:txBody>
          <a:bodyPr/>
          <a:lstStyle/>
          <a:p>
            <a:r>
              <a:rPr lang="da-DK"/>
              <a:t>Document Management</a:t>
            </a:r>
          </a:p>
        </p:txBody>
      </p:sp>
      <p:sp>
        <p:nvSpPr>
          <p:cNvPr id="3" name="Text Placeholder 2">
            <a:extLst>
              <a:ext uri="{FF2B5EF4-FFF2-40B4-BE49-F238E27FC236}">
                <a16:creationId xmlns:a16="http://schemas.microsoft.com/office/drawing/2014/main" id="{3D05F5E9-499B-4B76-8A6E-C5EBBFC9A664}"/>
              </a:ext>
            </a:extLst>
          </p:cNvPr>
          <p:cNvSpPr>
            <a:spLocks noGrp="1"/>
          </p:cNvSpPr>
          <p:nvPr>
            <p:ph type="body" idx="1"/>
          </p:nvPr>
        </p:nvSpPr>
        <p:spPr/>
        <p:txBody>
          <a:bodyPr/>
          <a:lstStyle/>
          <a:p>
            <a:endParaRPr lang="da-DK"/>
          </a:p>
        </p:txBody>
      </p:sp>
    </p:spTree>
    <p:extLst>
      <p:ext uri="{BB962C8B-B14F-4D97-AF65-F5344CB8AC3E}">
        <p14:creationId xmlns:p14="http://schemas.microsoft.com/office/powerpoint/2010/main" val="24934598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endParaRPr lang="da-DK" dirty="0"/>
          </a:p>
        </p:txBody>
      </p:sp>
      <p:sp>
        <p:nvSpPr>
          <p:cNvPr id="11" name="Titel 10"/>
          <p:cNvSpPr>
            <a:spLocks noGrp="1"/>
          </p:cNvSpPr>
          <p:nvPr>
            <p:ph type="title" idx="4294967295"/>
          </p:nvPr>
        </p:nvSpPr>
        <p:spPr>
          <a:xfrm>
            <a:off x="1055914" y="619125"/>
            <a:ext cx="11136086" cy="1666875"/>
          </a:xfrm>
        </p:spPr>
        <p:txBody>
          <a:bodyPr/>
          <a:lstStyle/>
          <a:p>
            <a:r>
              <a:rPr lang="da-DK" dirty="0"/>
              <a:t>Dokumentstyring (Knowledge Management)</a:t>
            </a:r>
          </a:p>
        </p:txBody>
      </p:sp>
      <p:pic>
        <p:nvPicPr>
          <p:cNvPr id="5" name="Picture 3" descr="Herald-MESSY-DESK">
            <a:extLst>
              <a:ext uri="{FF2B5EF4-FFF2-40B4-BE49-F238E27FC236}">
                <a16:creationId xmlns:a16="http://schemas.microsoft.com/office/drawing/2014/main" id="{B887660D-F8C3-4DF2-B048-9F9136DB8199}"/>
              </a:ext>
            </a:extLst>
          </p:cNvPr>
          <p:cNvPicPr>
            <a:picLocks noChangeAspect="1" noChangeArrowheads="1"/>
          </p:cNvPicPr>
          <p:nvPr/>
        </p:nvPicPr>
        <p:blipFill>
          <a:blip r:embed="rId2" cstate="print"/>
          <a:srcRect/>
          <a:stretch>
            <a:fillRect/>
          </a:stretch>
        </p:blipFill>
        <p:spPr>
          <a:xfrm>
            <a:off x="1152747" y="2088097"/>
            <a:ext cx="4841747" cy="3636652"/>
          </a:xfrm>
          <a:prstGeom prst="rect">
            <a:avLst/>
          </a:prstGeom>
          <a:noFill/>
        </p:spPr>
      </p:pic>
      <p:graphicFrame>
        <p:nvGraphicFramePr>
          <p:cNvPr id="6" name="Object 4">
            <a:extLst>
              <a:ext uri="{FF2B5EF4-FFF2-40B4-BE49-F238E27FC236}">
                <a16:creationId xmlns:a16="http://schemas.microsoft.com/office/drawing/2014/main" id="{D3AFDF88-5FF5-4B1B-AD51-230BD5CD762D}"/>
              </a:ext>
            </a:extLst>
          </p:cNvPr>
          <p:cNvGraphicFramePr>
            <a:graphicFrameLocks noChangeAspect="1"/>
          </p:cNvGraphicFramePr>
          <p:nvPr>
            <p:extLst>
              <p:ext uri="{D42A27DB-BD31-4B8C-83A1-F6EECF244321}">
                <p14:modId xmlns:p14="http://schemas.microsoft.com/office/powerpoint/2010/main" val="113419634"/>
              </p:ext>
            </p:extLst>
          </p:nvPr>
        </p:nvGraphicFramePr>
        <p:xfrm>
          <a:off x="5087477" y="1774460"/>
          <a:ext cx="6737013" cy="4065542"/>
        </p:xfrm>
        <a:graphic>
          <a:graphicData uri="http://schemas.openxmlformats.org/presentationml/2006/ole">
            <mc:AlternateContent xmlns:mc="http://schemas.openxmlformats.org/markup-compatibility/2006">
              <mc:Choice xmlns:v="urn:schemas-microsoft-com:vml" Requires="v">
                <p:oleObj name="Image" r:id="rId3" imgW="6755556" imgH="4076190" progId="">
                  <p:embed/>
                </p:oleObj>
              </mc:Choice>
              <mc:Fallback>
                <p:oleObj name="Image" r:id="rId3" imgW="6755556" imgH="4076190" progId="">
                  <p:embed/>
                  <p:pic>
                    <p:nvPicPr>
                      <p:cNvPr id="6" name="Object 4">
                        <a:extLst>
                          <a:ext uri="{FF2B5EF4-FFF2-40B4-BE49-F238E27FC236}">
                            <a16:creationId xmlns:a16="http://schemas.microsoft.com/office/drawing/2014/main" id="{D3AFDF88-5FF5-4B1B-AD51-230BD5CD762D}"/>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477" y="1774460"/>
                        <a:ext cx="6737013" cy="406554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6648496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9DC27233-D38C-417E-9C8C-9406F279E446}"/>
              </a:ext>
            </a:extLst>
          </p:cNvPr>
          <p:cNvSpPr txBox="1">
            <a:spLocks/>
          </p:cNvSpPr>
          <p:nvPr/>
        </p:nvSpPr>
        <p:spPr bwMode="auto">
          <a:xfrm>
            <a:off x="3277068" y="3178543"/>
            <a:ext cx="2695916" cy="392314"/>
          </a:xfrm>
          <a:prstGeom prst="rect">
            <a:avLst/>
          </a:prstGeom>
          <a:noFill/>
          <a:ln>
            <a:miter lim="800000"/>
            <a:headEnd/>
            <a:tailEnd/>
          </a:ln>
        </p:spPr>
        <p:txBody>
          <a:bodyPr vert="horz" lIns="45725" tIns="22863" rIns="45725" bIns="22863" rtlCol="0" anchor="ctr"/>
          <a:lstStyle>
            <a:defPPr>
              <a:defRPr lang="da-DK"/>
            </a:defPPr>
            <a:lvl1pPr marL="0" algn="l" defTabSz="1828526" rtl="0" eaLnBrk="1" latinLnBrk="0" hangingPunct="1">
              <a:defRPr sz="2400" kern="1200">
                <a:solidFill>
                  <a:schemeClr val="tx1">
                    <a:tint val="75000"/>
                  </a:schemeClr>
                </a:solidFill>
                <a:latin typeface="+mn-lt"/>
                <a:ea typeface="+mn-ea"/>
                <a:cs typeface="+mn-cs"/>
              </a:defRPr>
            </a:lvl1pPr>
            <a:lvl2pPr marL="914263" algn="l" defTabSz="1828526" rtl="0" eaLnBrk="1" latinLnBrk="0" hangingPunct="1">
              <a:defRPr sz="3599" kern="1200">
                <a:solidFill>
                  <a:schemeClr val="tx1"/>
                </a:solidFill>
                <a:latin typeface="+mn-lt"/>
                <a:ea typeface="+mn-ea"/>
                <a:cs typeface="+mn-cs"/>
              </a:defRPr>
            </a:lvl2pPr>
            <a:lvl3pPr marL="1828526" algn="l" defTabSz="1828526" rtl="0" eaLnBrk="1" latinLnBrk="0" hangingPunct="1">
              <a:defRPr sz="3599" kern="1200">
                <a:solidFill>
                  <a:schemeClr val="tx1"/>
                </a:solidFill>
                <a:latin typeface="+mn-lt"/>
                <a:ea typeface="+mn-ea"/>
                <a:cs typeface="+mn-cs"/>
              </a:defRPr>
            </a:lvl3pPr>
            <a:lvl4pPr marL="2742789" algn="l" defTabSz="1828526" rtl="0" eaLnBrk="1" latinLnBrk="0" hangingPunct="1">
              <a:defRPr sz="3599" kern="1200">
                <a:solidFill>
                  <a:schemeClr val="tx1"/>
                </a:solidFill>
                <a:latin typeface="+mn-lt"/>
                <a:ea typeface="+mn-ea"/>
                <a:cs typeface="+mn-cs"/>
              </a:defRPr>
            </a:lvl4pPr>
            <a:lvl5pPr marL="3657051" algn="l" defTabSz="1828526" rtl="0" eaLnBrk="1" latinLnBrk="0" hangingPunct="1">
              <a:defRPr sz="3599" kern="1200">
                <a:solidFill>
                  <a:schemeClr val="tx1"/>
                </a:solidFill>
                <a:latin typeface="+mn-lt"/>
                <a:ea typeface="+mn-ea"/>
                <a:cs typeface="+mn-cs"/>
              </a:defRPr>
            </a:lvl5pPr>
            <a:lvl6pPr marL="4571314" algn="l" defTabSz="1828526" rtl="0" eaLnBrk="1" latinLnBrk="0" hangingPunct="1">
              <a:defRPr sz="3599" kern="1200">
                <a:solidFill>
                  <a:schemeClr val="tx1"/>
                </a:solidFill>
                <a:latin typeface="+mn-lt"/>
                <a:ea typeface="+mn-ea"/>
                <a:cs typeface="+mn-cs"/>
              </a:defRPr>
            </a:lvl6pPr>
            <a:lvl7pPr marL="5485577" algn="l" defTabSz="1828526" rtl="0" eaLnBrk="1" latinLnBrk="0" hangingPunct="1">
              <a:defRPr sz="3599" kern="1200">
                <a:solidFill>
                  <a:schemeClr val="tx1"/>
                </a:solidFill>
                <a:latin typeface="+mn-lt"/>
                <a:ea typeface="+mn-ea"/>
                <a:cs typeface="+mn-cs"/>
              </a:defRPr>
            </a:lvl7pPr>
            <a:lvl8pPr marL="6399840" algn="l" defTabSz="1828526" rtl="0" eaLnBrk="1" latinLnBrk="0" hangingPunct="1">
              <a:defRPr sz="3599" kern="1200">
                <a:solidFill>
                  <a:schemeClr val="tx1"/>
                </a:solidFill>
                <a:latin typeface="+mn-lt"/>
                <a:ea typeface="+mn-ea"/>
                <a:cs typeface="+mn-cs"/>
              </a:defRPr>
            </a:lvl8pPr>
            <a:lvl9pPr marL="7314103" algn="l" defTabSz="1828526" rtl="0" eaLnBrk="1" latinLnBrk="0" hangingPunct="1">
              <a:defRPr sz="3599" kern="1200">
                <a:solidFill>
                  <a:schemeClr val="tx1"/>
                </a:solidFill>
                <a:latin typeface="+mn-lt"/>
                <a:ea typeface="+mn-ea"/>
                <a:cs typeface="+mn-cs"/>
              </a:defRPr>
            </a:lvl9pPr>
          </a:lstStyle>
          <a:p>
            <a:pPr>
              <a:tabLst>
                <a:tab pos="362022" algn="l"/>
              </a:tabLst>
            </a:pPr>
            <a:fld id="{90104ED4-6EA3-4EA3-B510-64E788882C8B}" type="slidenum">
              <a:rPr lang="en-US" sz="1200">
                <a:solidFill>
                  <a:schemeClr val="tx1"/>
                </a:solidFill>
                <a:latin typeface="Arial" pitchFamily="34" charset="0"/>
              </a:rPr>
              <a:pPr>
                <a:tabLst>
                  <a:tab pos="362022" algn="l"/>
                </a:tabLst>
              </a:pPr>
              <a:t>75</a:t>
            </a:fld>
            <a:endParaRPr lang="en-US" sz="1200">
              <a:solidFill>
                <a:schemeClr val="tx1"/>
              </a:solidFill>
              <a:latin typeface="Arial" pitchFamily="34" charset="0"/>
            </a:endParaRPr>
          </a:p>
        </p:txBody>
      </p:sp>
      <p:sp>
        <p:nvSpPr>
          <p:cNvPr id="5" name="Rectangle 2">
            <a:extLst>
              <a:ext uri="{FF2B5EF4-FFF2-40B4-BE49-F238E27FC236}">
                <a16:creationId xmlns:a16="http://schemas.microsoft.com/office/drawing/2014/main" id="{AD92938B-85F9-4BE5-9CD1-976E001C0FF2}"/>
              </a:ext>
            </a:extLst>
          </p:cNvPr>
          <p:cNvSpPr>
            <a:spLocks noGrp="1" noChangeArrowheads="1"/>
          </p:cNvSpPr>
          <p:nvPr>
            <p:ph type="title" idx="4294967295"/>
          </p:nvPr>
        </p:nvSpPr>
        <p:spPr>
          <a:xfrm>
            <a:off x="0" y="203200"/>
            <a:ext cx="10418763" cy="534988"/>
          </a:xfrm>
        </p:spPr>
        <p:txBody>
          <a:bodyPr/>
          <a:lstStyle/>
          <a:p>
            <a:pPr algn="l" eaLnBrk="1" hangingPunct="1"/>
            <a:r>
              <a:rPr lang="en-US" sz="1600" dirty="0" err="1">
                <a:ea typeface="ＭＳ Ｐゴシック" charset="-128"/>
              </a:rPr>
              <a:t>Genanvendelse</a:t>
            </a:r>
            <a:r>
              <a:rPr lang="en-US" sz="1600" dirty="0">
                <a:ea typeface="ＭＳ Ｐゴシック" charset="-128"/>
              </a:rPr>
              <a:t> af </a:t>
            </a:r>
            <a:r>
              <a:rPr lang="en-US" sz="1600" dirty="0" err="1">
                <a:ea typeface="ＭＳ Ｐゴシック" charset="-128"/>
              </a:rPr>
              <a:t>informationer</a:t>
            </a:r>
            <a:endParaRPr lang="en-US" sz="1600" dirty="0">
              <a:ea typeface="ＭＳ Ｐゴシック" charset="-128"/>
            </a:endParaRPr>
          </a:p>
        </p:txBody>
      </p:sp>
      <p:pic>
        <p:nvPicPr>
          <p:cNvPr id="6" name="Picture 3" descr="genbrugsplads%202">
            <a:extLst>
              <a:ext uri="{FF2B5EF4-FFF2-40B4-BE49-F238E27FC236}">
                <a16:creationId xmlns:a16="http://schemas.microsoft.com/office/drawing/2014/main" id="{FAEFDA63-13BD-46C5-A0DC-53F1446FAA72}"/>
              </a:ext>
            </a:extLst>
          </p:cNvPr>
          <p:cNvPicPr>
            <a:picLocks noChangeAspect="1" noChangeArrowheads="1"/>
          </p:cNvPicPr>
          <p:nvPr/>
        </p:nvPicPr>
        <p:blipFill>
          <a:blip r:embed="rId2" cstate="print"/>
          <a:srcRect/>
          <a:stretch>
            <a:fillRect/>
          </a:stretch>
        </p:blipFill>
        <p:spPr>
          <a:xfrm>
            <a:off x="54070" y="742243"/>
            <a:ext cx="11048441" cy="5570355"/>
          </a:xfrm>
          <a:prstGeom prst="rect">
            <a:avLst/>
          </a:prstGeom>
          <a:noFill/>
        </p:spPr>
      </p:pic>
    </p:spTree>
    <p:extLst>
      <p:ext uri="{BB962C8B-B14F-4D97-AF65-F5344CB8AC3E}">
        <p14:creationId xmlns:p14="http://schemas.microsoft.com/office/powerpoint/2010/main" val="17349768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699" y="0"/>
            <a:ext cx="6315598" cy="6741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01175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705" y="116633"/>
            <a:ext cx="5002113" cy="6623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08309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Number Placeholder 4"/>
          <p:cNvSpPr>
            <a:spLocks noGrp="1"/>
          </p:cNvSpPr>
          <p:nvPr>
            <p:ph type="sldNum" sz="quarter" idx="11"/>
          </p:nvPr>
        </p:nvSpPr>
        <p:spPr bwMode="auto">
          <a:xfrm>
            <a:off x="3648076" y="6356350"/>
            <a:ext cx="1573213" cy="344488"/>
          </a:xfrm>
          <a:noFill/>
          <a:ln>
            <a:miter lim="800000"/>
            <a:headEnd/>
            <a:tailEnd/>
          </a:ln>
        </p:spPr>
        <p:txBody>
          <a:bodyPr/>
          <a:lstStyle/>
          <a:p>
            <a:pPr>
              <a:tabLst>
                <a:tab pos="723972" algn="l"/>
                <a:tab pos="1447945" algn="l"/>
              </a:tabLst>
            </a:pPr>
            <a:fld id="{923C593B-8A22-4652-AA5D-A43258D34F7E}" type="slidenum">
              <a:rPr lang="en-US">
                <a:solidFill>
                  <a:schemeClr val="tx1"/>
                </a:solidFill>
                <a:latin typeface="Arial" pitchFamily="34" charset="0"/>
              </a:rPr>
              <a:pPr>
                <a:tabLst>
                  <a:tab pos="723972" algn="l"/>
                  <a:tab pos="1447945" algn="l"/>
                </a:tabLst>
              </a:pPr>
              <a:t>78</a:t>
            </a:fld>
            <a:endParaRPr lang="en-US">
              <a:solidFill>
                <a:schemeClr val="tx1"/>
              </a:solidFill>
              <a:latin typeface="Arial" pitchFamily="34" charset="0"/>
            </a:endParaRPr>
          </a:p>
        </p:txBody>
      </p:sp>
      <p:sp>
        <p:nvSpPr>
          <p:cNvPr id="55298" name="Rectangle 2"/>
          <p:cNvSpPr>
            <a:spLocks noGrp="1" noChangeArrowheads="1"/>
          </p:cNvSpPr>
          <p:nvPr>
            <p:ph type="title"/>
          </p:nvPr>
        </p:nvSpPr>
        <p:spPr/>
        <p:txBody>
          <a:bodyPr/>
          <a:lstStyle/>
          <a:p>
            <a:pPr algn="l" eaLnBrk="1" hangingPunct="1"/>
            <a:r>
              <a:rPr lang="da-DK" sz="3200" err="1">
                <a:ea typeface="ＭＳ Ｐゴシック" charset="-128"/>
              </a:rPr>
              <a:t>Template</a:t>
            </a:r>
            <a:r>
              <a:rPr lang="da-DK" sz="3200">
                <a:ea typeface="ＭＳ Ｐゴシック" charset="-128"/>
              </a:rPr>
              <a:t> Management</a:t>
            </a:r>
          </a:p>
        </p:txBody>
      </p:sp>
      <p:pic>
        <p:nvPicPr>
          <p:cNvPr id="55299" name="Picture 5" descr="procedure"/>
          <p:cNvPicPr>
            <a:picLocks noGrp="1" noChangeAspect="1" noChangeArrowheads="1"/>
          </p:cNvPicPr>
          <p:nvPr>
            <p:ph sz="half" idx="1"/>
          </p:nvPr>
        </p:nvPicPr>
        <p:blipFill>
          <a:blip r:embed="rId2" cstate="print"/>
          <a:srcRect/>
          <a:stretch>
            <a:fillRect/>
          </a:stretch>
        </p:blipFill>
        <p:spPr>
          <a:xfrm>
            <a:off x="2538413" y="1370014"/>
            <a:ext cx="3068637" cy="4651275"/>
          </a:xfrm>
          <a:noFill/>
        </p:spPr>
      </p:pic>
      <p:pic>
        <p:nvPicPr>
          <p:cNvPr id="55300" name="Picture 6" descr="procedure"/>
          <p:cNvPicPr>
            <a:picLocks noGrp="1" noChangeAspect="1" noChangeArrowheads="1"/>
          </p:cNvPicPr>
          <p:nvPr>
            <p:ph sz="half" idx="2"/>
          </p:nvPr>
        </p:nvPicPr>
        <p:blipFill>
          <a:blip r:embed="rId3" cstate="print"/>
          <a:srcRect/>
          <a:stretch>
            <a:fillRect/>
          </a:stretch>
        </p:blipFill>
        <p:spPr>
          <a:xfrm>
            <a:off x="6023993" y="1196752"/>
            <a:ext cx="3895725" cy="4806950"/>
          </a:xfrm>
          <a:noFill/>
        </p:spPr>
      </p:pic>
      <p:pic>
        <p:nvPicPr>
          <p:cNvPr id="31746" name="Picture 2" descr="http://delfi2/nyheder/Kommunikationssite/Designs/JN%20Data%20logo/JPG/JN_DATA_black.jpg"/>
          <p:cNvPicPr>
            <a:picLocks noChangeAspect="1" noChangeArrowheads="1"/>
          </p:cNvPicPr>
          <p:nvPr/>
        </p:nvPicPr>
        <p:blipFill>
          <a:blip r:embed="rId4" cstate="print"/>
          <a:srcRect/>
          <a:stretch>
            <a:fillRect/>
          </a:stretch>
        </p:blipFill>
        <p:spPr bwMode="auto">
          <a:xfrm>
            <a:off x="6456041" y="1340769"/>
            <a:ext cx="918229" cy="240035"/>
          </a:xfrm>
          <a:prstGeom prst="rect">
            <a:avLst/>
          </a:prstGeom>
          <a:noFill/>
        </p:spPr>
      </p:pic>
      <p:pic>
        <p:nvPicPr>
          <p:cNvPr id="31748" name="Picture 4" descr="http://delfi2/nyheder/Kommunikationssite/Designs/JN%20Data%20logo/JPG/JN_DATA_black.jpg"/>
          <p:cNvPicPr>
            <a:picLocks noChangeAspect="1" noChangeArrowheads="1"/>
          </p:cNvPicPr>
          <p:nvPr/>
        </p:nvPicPr>
        <p:blipFill>
          <a:blip r:embed="rId5" cstate="print"/>
          <a:srcRect/>
          <a:stretch>
            <a:fillRect/>
          </a:stretch>
        </p:blipFill>
        <p:spPr bwMode="auto">
          <a:xfrm>
            <a:off x="3431704" y="1484784"/>
            <a:ext cx="432048" cy="112942"/>
          </a:xfrm>
          <a:prstGeom prst="rect">
            <a:avLst/>
          </a:prstGeom>
          <a:noFill/>
        </p:spPr>
      </p:pic>
      <p:sp>
        <p:nvSpPr>
          <p:cNvPr id="2" name="TextBox 1">
            <a:extLst>
              <a:ext uri="{FF2B5EF4-FFF2-40B4-BE49-F238E27FC236}">
                <a16:creationId xmlns:a16="http://schemas.microsoft.com/office/drawing/2014/main" id="{B6F5EEB0-65E5-4A13-BAD2-3D94C5235B38}"/>
              </a:ext>
            </a:extLst>
          </p:cNvPr>
          <p:cNvSpPr txBox="1"/>
          <p:nvPr/>
        </p:nvSpPr>
        <p:spPr>
          <a:xfrm>
            <a:off x="6456041" y="1272489"/>
            <a:ext cx="1403847" cy="230832"/>
          </a:xfrm>
          <a:prstGeom prst="rect">
            <a:avLst/>
          </a:prstGeom>
          <a:solidFill>
            <a:schemeClr val="bg1"/>
          </a:solidFill>
        </p:spPr>
        <p:txBody>
          <a:bodyPr wrap="square" rtlCol="0">
            <a:spAutoFit/>
          </a:bodyPr>
          <a:lstStyle/>
          <a:p>
            <a:r>
              <a:rPr lang="da-DK" sz="900" b="1" err="1"/>
              <a:t>Itade</a:t>
            </a:r>
            <a:r>
              <a:rPr lang="da-DK" sz="900" err="1"/>
              <a:t>l</a:t>
            </a:r>
            <a:endParaRPr lang="da-DK" sz="900"/>
          </a:p>
        </p:txBody>
      </p:sp>
      <p:sp>
        <p:nvSpPr>
          <p:cNvPr id="9" name="TextBox 8">
            <a:extLst>
              <a:ext uri="{FF2B5EF4-FFF2-40B4-BE49-F238E27FC236}">
                <a16:creationId xmlns:a16="http://schemas.microsoft.com/office/drawing/2014/main" id="{EFE75569-AC1A-46E8-8A4E-08C18BB20ACE}"/>
              </a:ext>
            </a:extLst>
          </p:cNvPr>
          <p:cNvSpPr txBox="1"/>
          <p:nvPr/>
        </p:nvSpPr>
        <p:spPr>
          <a:xfrm>
            <a:off x="3449711" y="1424905"/>
            <a:ext cx="805980" cy="200055"/>
          </a:xfrm>
          <a:prstGeom prst="rect">
            <a:avLst/>
          </a:prstGeom>
          <a:solidFill>
            <a:schemeClr val="bg1"/>
          </a:solidFill>
        </p:spPr>
        <p:txBody>
          <a:bodyPr wrap="square" rtlCol="0">
            <a:spAutoFit/>
          </a:bodyPr>
          <a:lstStyle/>
          <a:p>
            <a:r>
              <a:rPr lang="da-DK" sz="700" b="1" err="1"/>
              <a:t>Itade</a:t>
            </a:r>
            <a:r>
              <a:rPr lang="da-DK" sz="700" err="1"/>
              <a:t>l</a:t>
            </a:r>
            <a:endParaRPr lang="da-DK" sz="700"/>
          </a:p>
        </p:txBody>
      </p:sp>
    </p:spTree>
    <p:extLst>
      <p:ext uri="{BB962C8B-B14F-4D97-AF65-F5344CB8AC3E}">
        <p14:creationId xmlns:p14="http://schemas.microsoft.com/office/powerpoint/2010/main" val="27625061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4F557-52FF-4E94-86C7-09FC9FEAD96A}"/>
              </a:ext>
            </a:extLst>
          </p:cNvPr>
          <p:cNvSpPr>
            <a:spLocks noGrp="1"/>
          </p:cNvSpPr>
          <p:nvPr>
            <p:ph type="title"/>
          </p:nvPr>
        </p:nvSpPr>
        <p:spPr/>
        <p:txBody>
          <a:bodyPr/>
          <a:lstStyle/>
          <a:p>
            <a:r>
              <a:rPr lang="da-DK"/>
              <a:t>Ekstra</a:t>
            </a:r>
          </a:p>
        </p:txBody>
      </p:sp>
      <p:sp>
        <p:nvSpPr>
          <p:cNvPr id="3" name="Text Placeholder 2">
            <a:extLst>
              <a:ext uri="{FF2B5EF4-FFF2-40B4-BE49-F238E27FC236}">
                <a16:creationId xmlns:a16="http://schemas.microsoft.com/office/drawing/2014/main" id="{00BC062F-F079-4DDF-82A9-5517D7B28D5D}"/>
              </a:ext>
            </a:extLst>
          </p:cNvPr>
          <p:cNvSpPr>
            <a:spLocks noGrp="1"/>
          </p:cNvSpPr>
          <p:nvPr>
            <p:ph type="body" idx="1"/>
          </p:nvPr>
        </p:nvSpPr>
        <p:spPr/>
        <p:txBody>
          <a:bodyPr/>
          <a:lstStyle/>
          <a:p>
            <a:endParaRPr lang="da-DK"/>
          </a:p>
        </p:txBody>
      </p:sp>
    </p:spTree>
    <p:extLst>
      <p:ext uri="{BB962C8B-B14F-4D97-AF65-F5344CB8AC3E}">
        <p14:creationId xmlns:p14="http://schemas.microsoft.com/office/powerpoint/2010/main" val="2256608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extLst>
              <a:ext uri="{FF2B5EF4-FFF2-40B4-BE49-F238E27FC236}">
                <a16:creationId xmlns:a16="http://schemas.microsoft.com/office/drawing/2014/main" id="{954B4A84-1954-EFFE-7C3E-66A43FDA47D4}"/>
              </a:ext>
            </a:extLst>
          </p:cNvPr>
          <p:cNvPicPr>
            <a:picLocks noChangeAspect="1"/>
          </p:cNvPicPr>
          <p:nvPr/>
        </p:nvPicPr>
        <p:blipFill>
          <a:blip r:embed="rId2"/>
          <a:stretch>
            <a:fillRect/>
          </a:stretch>
        </p:blipFill>
        <p:spPr>
          <a:xfrm rot="5400000">
            <a:off x="3569350" y="188845"/>
            <a:ext cx="5053300" cy="6709063"/>
          </a:xfrm>
          <a:prstGeom prst="rect">
            <a:avLst/>
          </a:prstGeom>
        </p:spPr>
      </p:pic>
    </p:spTree>
    <p:extLst>
      <p:ext uri="{BB962C8B-B14F-4D97-AF65-F5344CB8AC3E}">
        <p14:creationId xmlns:p14="http://schemas.microsoft.com/office/powerpoint/2010/main" val="33960519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8FEF0469-BA3A-4B70-9A91-B1AA8F493A6D}"/>
              </a:ext>
            </a:extLst>
          </p:cNvPr>
          <p:cNvPicPr>
            <a:picLocks noChangeAspect="1"/>
          </p:cNvPicPr>
          <p:nvPr/>
        </p:nvPicPr>
        <p:blipFill>
          <a:blip r:embed="rId2"/>
          <a:stretch>
            <a:fillRect/>
          </a:stretch>
        </p:blipFill>
        <p:spPr>
          <a:xfrm>
            <a:off x="1636572" y="746045"/>
            <a:ext cx="9329564" cy="4666766"/>
          </a:xfrm>
          <a:prstGeom prst="rect">
            <a:avLst/>
          </a:prstGeom>
        </p:spPr>
      </p:pic>
    </p:spTree>
    <p:extLst>
      <p:ext uri="{BB962C8B-B14F-4D97-AF65-F5344CB8AC3E}">
        <p14:creationId xmlns:p14="http://schemas.microsoft.com/office/powerpoint/2010/main" val="8389108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2"/>
          <p:cNvSpPr/>
          <p:nvPr/>
        </p:nvSpPr>
        <p:spPr>
          <a:xfrm>
            <a:off x="1991544" y="260648"/>
            <a:ext cx="7992888" cy="2369623"/>
          </a:xfrm>
          <a:prstGeom prst="rect">
            <a:avLst/>
          </a:prstGeom>
        </p:spPr>
        <p:txBody>
          <a:bodyPr wrap="square">
            <a:spAutoFit/>
          </a:bodyPr>
          <a:lstStyle/>
          <a:p>
            <a:r>
              <a:rPr lang="da-DK" sz="3200">
                <a:latin typeface="+mj-lt"/>
              </a:rPr>
              <a:t>Hvorfor nu alt dette styring …………..</a:t>
            </a:r>
          </a:p>
          <a:p>
            <a:endParaRPr lang="da-DK" sz="3599" b="1"/>
          </a:p>
          <a:p>
            <a:endParaRPr lang="da-DK" sz="3599" b="1"/>
          </a:p>
          <a:p>
            <a:r>
              <a:rPr lang="da-DK" sz="2800" b="1"/>
              <a:t>         </a:t>
            </a:r>
            <a:r>
              <a:rPr lang="da-DK" sz="4400" b="1"/>
              <a:t>       Tilfredse kunder</a:t>
            </a:r>
            <a:endParaRPr lang="da-DK" sz="4400"/>
          </a:p>
        </p:txBody>
      </p:sp>
      <p:pic>
        <p:nvPicPr>
          <p:cNvPr id="4" name="Billed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5800" y="2852937"/>
            <a:ext cx="3789604" cy="3158003"/>
          </a:xfrm>
          <a:prstGeom prst="rect">
            <a:avLst/>
          </a:prstGeom>
        </p:spPr>
      </p:pic>
    </p:spTree>
    <p:extLst>
      <p:ext uri="{BB962C8B-B14F-4D97-AF65-F5344CB8AC3E}">
        <p14:creationId xmlns:p14="http://schemas.microsoft.com/office/powerpoint/2010/main" val="14299176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D104EB-B404-498C-AEEB-65CCD6CE9497}"/>
              </a:ext>
            </a:extLst>
          </p:cNvPr>
          <p:cNvSpPr>
            <a:spLocks noGrp="1"/>
          </p:cNvSpPr>
          <p:nvPr>
            <p:ph type="sldNum" sz="quarter" idx="12"/>
          </p:nvPr>
        </p:nvSpPr>
        <p:spPr/>
        <p:txBody>
          <a:bodyPr/>
          <a:lstStyle/>
          <a:p>
            <a:fld id="{4DA582A6-D5FF-452E-B9C9-1B8F50946106}" type="slidenum">
              <a:rPr lang="da-DK" smtClean="0"/>
              <a:pPr/>
              <a:t>82</a:t>
            </a:fld>
            <a:endParaRPr lang="da-DK"/>
          </a:p>
        </p:txBody>
      </p:sp>
      <p:pic>
        <p:nvPicPr>
          <p:cNvPr id="4" name="Picture 3">
            <a:extLst>
              <a:ext uri="{FF2B5EF4-FFF2-40B4-BE49-F238E27FC236}">
                <a16:creationId xmlns:a16="http://schemas.microsoft.com/office/drawing/2014/main" id="{4C36E4BB-965C-4017-9110-5FF33C61567E}"/>
              </a:ext>
            </a:extLst>
          </p:cNvPr>
          <p:cNvPicPr>
            <a:picLocks noChangeAspect="1"/>
          </p:cNvPicPr>
          <p:nvPr/>
        </p:nvPicPr>
        <p:blipFill>
          <a:blip r:embed="rId2"/>
          <a:stretch>
            <a:fillRect/>
          </a:stretch>
        </p:blipFill>
        <p:spPr>
          <a:xfrm>
            <a:off x="996304" y="572601"/>
            <a:ext cx="3487260" cy="5712799"/>
          </a:xfrm>
          <a:prstGeom prst="rect">
            <a:avLst/>
          </a:prstGeom>
          <a:ln w="38100">
            <a:solidFill>
              <a:schemeClr val="accent1"/>
            </a:solidFill>
          </a:ln>
        </p:spPr>
      </p:pic>
    </p:spTree>
    <p:extLst>
      <p:ext uri="{BB962C8B-B14F-4D97-AF65-F5344CB8AC3E}">
        <p14:creationId xmlns:p14="http://schemas.microsoft.com/office/powerpoint/2010/main" val="10555676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D104EB-B404-498C-AEEB-65CCD6CE9497}"/>
              </a:ext>
            </a:extLst>
          </p:cNvPr>
          <p:cNvSpPr>
            <a:spLocks noGrp="1"/>
          </p:cNvSpPr>
          <p:nvPr>
            <p:ph type="sldNum" sz="quarter" idx="12"/>
          </p:nvPr>
        </p:nvSpPr>
        <p:spPr/>
        <p:txBody>
          <a:bodyPr/>
          <a:lstStyle/>
          <a:p>
            <a:fld id="{4DA582A6-D5FF-452E-B9C9-1B8F50946106}" type="slidenum">
              <a:rPr lang="da-DK" smtClean="0"/>
              <a:pPr/>
              <a:t>83</a:t>
            </a:fld>
            <a:endParaRPr lang="da-DK"/>
          </a:p>
        </p:txBody>
      </p:sp>
      <p:pic>
        <p:nvPicPr>
          <p:cNvPr id="4" name="Picture 3">
            <a:extLst>
              <a:ext uri="{FF2B5EF4-FFF2-40B4-BE49-F238E27FC236}">
                <a16:creationId xmlns:a16="http://schemas.microsoft.com/office/drawing/2014/main" id="{0103E171-A6A2-47B8-B5B5-B9D6BDD9F73C}"/>
              </a:ext>
            </a:extLst>
          </p:cNvPr>
          <p:cNvPicPr>
            <a:picLocks noChangeAspect="1"/>
          </p:cNvPicPr>
          <p:nvPr/>
        </p:nvPicPr>
        <p:blipFill>
          <a:blip r:embed="rId2"/>
          <a:stretch>
            <a:fillRect/>
          </a:stretch>
        </p:blipFill>
        <p:spPr>
          <a:xfrm>
            <a:off x="837875" y="92566"/>
            <a:ext cx="5379766" cy="6542597"/>
          </a:xfrm>
          <a:prstGeom prst="rect">
            <a:avLst/>
          </a:prstGeom>
          <a:ln w="38100">
            <a:solidFill>
              <a:schemeClr val="accent1"/>
            </a:solidFill>
          </a:ln>
        </p:spPr>
      </p:pic>
      <p:pic>
        <p:nvPicPr>
          <p:cNvPr id="5" name="Picture 4">
            <a:extLst>
              <a:ext uri="{FF2B5EF4-FFF2-40B4-BE49-F238E27FC236}">
                <a16:creationId xmlns:a16="http://schemas.microsoft.com/office/drawing/2014/main" id="{4FF57206-267C-4228-BBE0-9327648D1695}"/>
              </a:ext>
            </a:extLst>
          </p:cNvPr>
          <p:cNvPicPr>
            <a:picLocks noChangeAspect="1"/>
          </p:cNvPicPr>
          <p:nvPr/>
        </p:nvPicPr>
        <p:blipFill>
          <a:blip r:embed="rId3"/>
          <a:stretch>
            <a:fillRect/>
          </a:stretch>
        </p:blipFill>
        <p:spPr>
          <a:xfrm>
            <a:off x="5556485" y="1472544"/>
            <a:ext cx="6083614" cy="4268380"/>
          </a:xfrm>
          <a:prstGeom prst="rect">
            <a:avLst/>
          </a:prstGeom>
          <a:ln w="38100">
            <a:solidFill>
              <a:schemeClr val="accent1"/>
            </a:solidFill>
          </a:ln>
        </p:spPr>
      </p:pic>
    </p:spTree>
    <p:extLst>
      <p:ext uri="{BB962C8B-B14F-4D97-AF65-F5344CB8AC3E}">
        <p14:creationId xmlns:p14="http://schemas.microsoft.com/office/powerpoint/2010/main" val="31120275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469E-F2EC-46DC-87DE-3CA5F2605425}"/>
              </a:ext>
            </a:extLst>
          </p:cNvPr>
          <p:cNvSpPr>
            <a:spLocks noGrp="1"/>
          </p:cNvSpPr>
          <p:nvPr>
            <p:ph type="title" idx="4294967295"/>
          </p:nvPr>
        </p:nvSpPr>
        <p:spPr>
          <a:xfrm>
            <a:off x="1943100" y="619125"/>
            <a:ext cx="10248900" cy="1666875"/>
          </a:xfrm>
        </p:spPr>
        <p:txBody>
          <a:bodyPr/>
          <a:lstStyle/>
          <a:p>
            <a:r>
              <a:rPr lang="da-DK" dirty="0"/>
              <a:t>IT drift</a:t>
            </a:r>
          </a:p>
        </p:txBody>
      </p:sp>
      <p:pic>
        <p:nvPicPr>
          <p:cNvPr id="3" name="Picture 2">
            <a:extLst>
              <a:ext uri="{FF2B5EF4-FFF2-40B4-BE49-F238E27FC236}">
                <a16:creationId xmlns:a16="http://schemas.microsoft.com/office/drawing/2014/main" id="{B80C9E52-969F-4E11-93CD-D0D0A6C25FDC}"/>
              </a:ext>
            </a:extLst>
          </p:cNvPr>
          <p:cNvPicPr>
            <a:picLocks noChangeAspect="1"/>
          </p:cNvPicPr>
          <p:nvPr/>
        </p:nvPicPr>
        <p:blipFill>
          <a:blip r:embed="rId2"/>
          <a:stretch>
            <a:fillRect/>
          </a:stretch>
        </p:blipFill>
        <p:spPr>
          <a:xfrm>
            <a:off x="3115561" y="1783789"/>
            <a:ext cx="5756356" cy="4455086"/>
          </a:xfrm>
          <a:prstGeom prst="rect">
            <a:avLst/>
          </a:prstGeom>
        </p:spPr>
      </p:pic>
    </p:spTree>
    <p:extLst>
      <p:ext uri="{BB962C8B-B14F-4D97-AF65-F5344CB8AC3E}">
        <p14:creationId xmlns:p14="http://schemas.microsoft.com/office/powerpoint/2010/main" val="294994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lede 2">
            <a:extLst>
              <a:ext uri="{FF2B5EF4-FFF2-40B4-BE49-F238E27FC236}">
                <a16:creationId xmlns:a16="http://schemas.microsoft.com/office/drawing/2014/main" id="{9E18C8D8-1B66-8520-42FB-F6D005A4BF34}"/>
              </a:ext>
            </a:extLst>
          </p:cNvPr>
          <p:cNvPicPr>
            <a:picLocks noChangeAspect="1"/>
          </p:cNvPicPr>
          <p:nvPr/>
        </p:nvPicPr>
        <p:blipFill>
          <a:blip r:embed="rId2"/>
          <a:stretch>
            <a:fillRect/>
          </a:stretch>
        </p:blipFill>
        <p:spPr>
          <a:xfrm>
            <a:off x="1797709" y="320675"/>
            <a:ext cx="9108645" cy="6216650"/>
          </a:xfrm>
          <a:prstGeom prst="rect">
            <a:avLst/>
          </a:prstGeom>
          <a:noFill/>
        </p:spPr>
      </p:pic>
    </p:spTree>
    <p:extLst>
      <p:ext uri="{BB962C8B-B14F-4D97-AF65-F5344CB8AC3E}">
        <p14:creationId xmlns:p14="http://schemas.microsoft.com/office/powerpoint/2010/main" val="52859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EMPLAFYSLIDEID" val="636904995358398088"/>
</p:tagLst>
</file>

<file path=ppt/theme/theme1.xml><?xml version="1.0" encoding="utf-8"?>
<a:theme xmlns:a="http://schemas.openxmlformats.org/drawingml/2006/main" name="IT Relation">
  <a:themeElements>
    <a:clrScheme name="IT Relation 3">
      <a:dk1>
        <a:srgbClr val="262626"/>
      </a:dk1>
      <a:lt1>
        <a:srgbClr val="FFFFFF"/>
      </a:lt1>
      <a:dk2>
        <a:srgbClr val="44546A"/>
      </a:dk2>
      <a:lt2>
        <a:srgbClr val="DBF0F0"/>
      </a:lt2>
      <a:accent1>
        <a:srgbClr val="F03F34"/>
      </a:accent1>
      <a:accent2>
        <a:srgbClr val="79A2AF"/>
      </a:accent2>
      <a:accent3>
        <a:srgbClr val="B9E3E5"/>
      </a:accent3>
      <a:accent4>
        <a:srgbClr val="A0BCBF"/>
      </a:accent4>
      <a:accent5>
        <a:srgbClr val="F6891F"/>
      </a:accent5>
      <a:accent6>
        <a:srgbClr val="FFC20E"/>
      </a:accent6>
      <a:hlink>
        <a:srgbClr val="1D80C3"/>
      </a:hlink>
      <a:folHlink>
        <a:srgbClr val="1C2C59"/>
      </a:folHlink>
    </a:clrScheme>
    <a:fontScheme name="IT Relation">
      <a:majorFont>
        <a:latin typeface="Montserrat SemiBold"/>
        <a:ea typeface=""/>
        <a:cs typeface=""/>
      </a:majorFont>
      <a:minorFont>
        <a:latin typeface="Montserrat Light"/>
        <a:ea typeface=""/>
        <a:cs typeface=""/>
      </a:minorFont>
    </a:fontScheme>
    <a:fmtScheme name="Diskrete udfyldninger">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T Relation" id="{520BA446-1BAA-4109-8B6D-B20E6D6C3832}" vid="{C70D1C3E-5FE6-4081-8A71-55977E5EF9D2}"/>
    </a:ext>
  </a:extLst>
</a:theme>
</file>

<file path=ppt/theme/theme2.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388A1AD64B3C294AB6D7FA9DE7DAB97B" ma:contentTypeVersion="4" ma:contentTypeDescription="Opret et nyt dokument." ma:contentTypeScope="" ma:versionID="b8ff1b812dc86078cda46738e0e63527">
  <xsd:schema xmlns:xsd="http://www.w3.org/2001/XMLSchema" xmlns:xs="http://www.w3.org/2001/XMLSchema" xmlns:p="http://schemas.microsoft.com/office/2006/metadata/properties" xmlns:ns2="a8fac0a1-e6a8-4c18-96fd-3cfd75cf85c3" targetNamespace="http://schemas.microsoft.com/office/2006/metadata/properties" ma:root="true" ma:fieldsID="2f6762ff418a8b304b42bc9460556228" ns2:_="">
    <xsd:import namespace="a8fac0a1-e6a8-4c18-96fd-3cfd75cf85c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fac0a1-e6a8-4c18-96fd-3cfd75cf85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B486C8-E86F-4B4D-80E3-DC5330929DB8}">
  <ds:schemaRefs>
    <ds:schemaRef ds:uri="http://schemas.microsoft.com/office/2006/metadata/properties"/>
    <ds:schemaRef ds:uri="http://schemas.openxmlformats.org/package/2006/metadata/core-properties"/>
    <ds:schemaRef ds:uri="a8fac0a1-e6a8-4c18-96fd-3cfd75cf85c3"/>
    <ds:schemaRef ds:uri="http://purl.org/dc/dcmitype/"/>
    <ds:schemaRef ds:uri="http://purl.org/dc/terms/"/>
    <ds:schemaRef ds:uri="http://purl.org/dc/elements/1.1/"/>
    <ds:schemaRef ds:uri="http://schemas.microsoft.com/office/2006/documentManagement/typ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794A200-86F2-4107-BFDC-B3771F385A96}">
  <ds:schemaRefs>
    <ds:schemaRef ds:uri="a8fac0a1-e6a8-4c18-96fd-3cfd75cf85c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77ACB51-6C8D-47A7-9FD0-9235DC02DF6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26227</TotalTime>
  <Words>2798</Words>
  <Application>Microsoft Office PowerPoint</Application>
  <PresentationFormat>Widescreen</PresentationFormat>
  <Paragraphs>905</Paragraphs>
  <Slides>84</Slides>
  <Notes>6</Notes>
  <HiddenSlides>0</HiddenSlides>
  <MMClips>0</MMClips>
  <ScaleCrop>false</ScaleCrop>
  <HeadingPairs>
    <vt:vector size="8" baseType="variant">
      <vt:variant>
        <vt:lpstr>Benyttede skrifttyper</vt:lpstr>
      </vt:variant>
      <vt:variant>
        <vt:i4>10</vt:i4>
      </vt:variant>
      <vt:variant>
        <vt:lpstr>Tema</vt:lpstr>
      </vt:variant>
      <vt:variant>
        <vt:i4>1</vt:i4>
      </vt:variant>
      <vt:variant>
        <vt:lpstr>Integrerede OLE-servere</vt:lpstr>
      </vt:variant>
      <vt:variant>
        <vt:i4>1</vt:i4>
      </vt:variant>
      <vt:variant>
        <vt:lpstr>Slidetitler</vt:lpstr>
      </vt:variant>
      <vt:variant>
        <vt:i4>84</vt:i4>
      </vt:variant>
    </vt:vector>
  </HeadingPairs>
  <TitlesOfParts>
    <vt:vector size="96" baseType="lpstr">
      <vt:lpstr>Microsoft YaHei</vt:lpstr>
      <vt:lpstr>ＭＳ Ｐゴシック</vt:lpstr>
      <vt:lpstr>Arial</vt:lpstr>
      <vt:lpstr>Calibri</vt:lpstr>
      <vt:lpstr>Century Gothic</vt:lpstr>
      <vt:lpstr>Montserrat Light</vt:lpstr>
      <vt:lpstr>Montserrat SemiBold</vt:lpstr>
      <vt:lpstr>Times New Roman</vt:lpstr>
      <vt:lpstr>Verdana</vt:lpstr>
      <vt:lpstr>Wingdings</vt:lpstr>
      <vt:lpstr>IT Relation</vt:lpstr>
      <vt:lpstr>Image</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Agenda</vt:lpstr>
      <vt:lpstr>ITR Begrebsapparat</vt:lpstr>
      <vt:lpstr>PowerPoint-præsentation</vt:lpstr>
      <vt:lpstr>PowerPoint-præsentation</vt:lpstr>
      <vt:lpstr>PowerPoint-præsentation</vt:lpstr>
      <vt:lpstr>PowerPoint-præsentation</vt:lpstr>
      <vt:lpstr>PowerPoint-præsentation</vt:lpstr>
      <vt:lpstr>Ledelsessystem (Kvalitet/Informationssikkerhed)</vt:lpstr>
      <vt:lpstr>PowerPoint-præsentation</vt:lpstr>
      <vt:lpstr>PowerPoint-præsentation</vt:lpstr>
      <vt:lpstr>PowerPoint-præsentation</vt:lpstr>
      <vt:lpstr>PowerPoint-præsentation</vt:lpstr>
      <vt:lpstr>PowerPoint-præsentation</vt:lpstr>
      <vt:lpstr>Standards</vt:lpstr>
      <vt:lpstr>Why</vt:lpstr>
      <vt:lpstr>ITR Services</vt:lpstr>
      <vt:lpstr>PowerPoint-præsentation</vt:lpstr>
      <vt:lpstr>Service model</vt:lpstr>
      <vt:lpstr>Service model</vt:lpstr>
      <vt:lpstr>Service component owner</vt:lpstr>
      <vt:lpstr>Process udviklings metode</vt:lpstr>
      <vt:lpstr>PowerPoint-præsentation</vt:lpstr>
      <vt:lpstr>PowerPoint-præsentation</vt:lpstr>
      <vt:lpstr>Service Catalogue</vt:lpstr>
      <vt:lpstr>PowerPoint-præsentation</vt:lpstr>
      <vt:lpstr>PowerPoint-præsentation</vt:lpstr>
      <vt:lpstr>PowerPoint-præsentation</vt:lpstr>
      <vt:lpstr>Data model</vt:lpstr>
      <vt:lpstr>ITR Processes</vt:lpstr>
      <vt:lpstr>Process model</vt:lpstr>
      <vt:lpstr>PowerPoint-præsentation</vt:lpstr>
      <vt:lpstr>Process owner</vt:lpstr>
      <vt:lpstr>Document types</vt:lpstr>
      <vt:lpstr>Policy </vt:lpstr>
      <vt:lpstr>Policy (example) </vt:lpstr>
      <vt:lpstr>PowerPoint-præsentation</vt:lpstr>
      <vt:lpstr>PowerPoint-præsentation</vt:lpstr>
      <vt:lpstr>PowerPoint-præsentation</vt:lpstr>
      <vt:lpstr>PowerPoint-præsentation</vt:lpstr>
      <vt:lpstr>Process model</vt:lpstr>
      <vt:lpstr>Operational model</vt:lpstr>
      <vt:lpstr>New service </vt:lpstr>
      <vt:lpstr>New service for existing customer</vt:lpstr>
      <vt:lpstr>Execute SSR 103 Reset Password</vt:lpstr>
      <vt:lpstr>Internal Audit</vt:lpstr>
      <vt:lpstr>Er tingene som vi tror, de er?</vt:lpstr>
      <vt:lpstr>Er tingene som vi tror, de er?</vt:lpstr>
      <vt:lpstr>Systemlandskab</vt:lpstr>
      <vt:lpstr>PowerPoint-præsentation</vt:lpstr>
      <vt:lpstr>PowerPoint-præsentation</vt:lpstr>
      <vt:lpstr>System owner</vt:lpstr>
      <vt:lpstr>Data owner</vt:lpstr>
      <vt:lpstr>Contract owner</vt:lpstr>
      <vt:lpstr>PowerPoint-præsentation</vt:lpstr>
      <vt:lpstr>PowerPoint-præsentation</vt:lpstr>
      <vt:lpstr>Ansvar</vt:lpstr>
      <vt:lpstr>Roller og ansvar</vt:lpstr>
      <vt:lpstr>Roller og ansvar</vt:lpstr>
      <vt:lpstr>Som medarbejder skal jeg ….</vt:lpstr>
      <vt:lpstr>Som medarbejder skal jeg forstå…….</vt:lpstr>
      <vt:lpstr>Som medarbejder skal jeg vide…….</vt:lpstr>
      <vt:lpstr>Document Management</vt:lpstr>
      <vt:lpstr>Dokumentstyring (Knowledge Management)</vt:lpstr>
      <vt:lpstr>Genanvendelse af informationer</vt:lpstr>
      <vt:lpstr>PowerPoint-præsentation</vt:lpstr>
      <vt:lpstr>PowerPoint-præsentation</vt:lpstr>
      <vt:lpstr>Template Management</vt:lpstr>
      <vt:lpstr>Ekstra</vt:lpstr>
      <vt:lpstr>PowerPoint-præsentation</vt:lpstr>
      <vt:lpstr>PowerPoint-præsentation</vt:lpstr>
      <vt:lpstr>PowerPoint-præsentation</vt:lpstr>
      <vt:lpstr>PowerPoint-præsentation</vt:lpstr>
      <vt:lpstr>IT drift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Lyng Christensen</dc:creator>
  <cp:lastModifiedBy>Nils Lau Frederiksen</cp:lastModifiedBy>
  <cp:revision>2</cp:revision>
  <cp:lastPrinted>2021-01-07T17:59:39Z</cp:lastPrinted>
  <dcterms:modified xsi:type="dcterms:W3CDTF">2024-12-04T19:23:19Z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0x010100388A1AD64B3C294AB6D7FA9DE7DAB97B</vt:lpwstr>
  </property>
  <property fmtid="{D5CDD505-2E9C-101B-9397-08002B2CF9AE}" pid="3" name="MSIP_Label_71216bbe-4335-4cfa-9358-3d5606633323_Enabled">
    <vt:lpwstr>true</vt:lpwstr>
  </property>
  <property fmtid="{D5CDD505-2E9C-101B-9397-08002B2CF9AE}" pid="4" name="MSIP_Label_71216bbe-4335-4cfa-9358-3d5606633323_SetDate">
    <vt:lpwstr>2021-07-06T06:33:13Z</vt:lpwstr>
  </property>
  <property fmtid="{D5CDD505-2E9C-101B-9397-08002B2CF9AE}" pid="5" name="MSIP_Label_71216bbe-4335-4cfa-9358-3d5606633323_Method">
    <vt:lpwstr>Standard</vt:lpwstr>
  </property>
  <property fmtid="{D5CDD505-2E9C-101B-9397-08002B2CF9AE}" pid="6" name="MSIP_Label_71216bbe-4335-4cfa-9358-3d5606633323_Name">
    <vt:lpwstr>Internal</vt:lpwstr>
  </property>
  <property fmtid="{D5CDD505-2E9C-101B-9397-08002B2CF9AE}" pid="7" name="MSIP_Label_71216bbe-4335-4cfa-9358-3d5606633323_SiteId">
    <vt:lpwstr>d96b9e64-1af4-4b73-b332-a146f38a6146</vt:lpwstr>
  </property>
  <property fmtid="{D5CDD505-2E9C-101B-9397-08002B2CF9AE}" pid="8" name="MSIP_Label_71216bbe-4335-4cfa-9358-3d5606633323_ActionId">
    <vt:lpwstr>9b064600-503c-4717-84ea-574b68190567</vt:lpwstr>
  </property>
  <property fmtid="{D5CDD505-2E9C-101B-9397-08002B2CF9AE}" pid="9" name="MSIP_Label_71216bbe-4335-4cfa-9358-3d5606633323_ContentBits">
    <vt:lpwstr>0</vt:lpwstr>
  </property>
</Properties>
</file>